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6"/>
  </p:notesMasterIdLst>
  <p:handoutMasterIdLst>
    <p:handoutMasterId r:id="rId37"/>
  </p:handoutMasterIdLst>
  <p:sldIdLst>
    <p:sldId id="315" r:id="rId3"/>
    <p:sldId id="267" r:id="rId4"/>
    <p:sldId id="336" r:id="rId5"/>
    <p:sldId id="317" r:id="rId6"/>
    <p:sldId id="337" r:id="rId7"/>
    <p:sldId id="338" r:id="rId8"/>
    <p:sldId id="339" r:id="rId9"/>
    <p:sldId id="350" r:id="rId10"/>
    <p:sldId id="318" r:id="rId11"/>
    <p:sldId id="319" r:id="rId12"/>
    <p:sldId id="340" r:id="rId13"/>
    <p:sldId id="341" r:id="rId14"/>
    <p:sldId id="320" r:id="rId15"/>
    <p:sldId id="321" r:id="rId16"/>
    <p:sldId id="322" r:id="rId17"/>
    <p:sldId id="342" r:id="rId18"/>
    <p:sldId id="343" r:id="rId19"/>
    <p:sldId id="323" r:id="rId20"/>
    <p:sldId id="324" r:id="rId21"/>
    <p:sldId id="325" r:id="rId22"/>
    <p:sldId id="344" r:id="rId23"/>
    <p:sldId id="326" r:id="rId24"/>
    <p:sldId id="327" r:id="rId25"/>
    <p:sldId id="328" r:id="rId26"/>
    <p:sldId id="346" r:id="rId27"/>
    <p:sldId id="347" r:id="rId28"/>
    <p:sldId id="329" r:id="rId29"/>
    <p:sldId id="330" r:id="rId30"/>
    <p:sldId id="331" r:id="rId31"/>
    <p:sldId id="348" r:id="rId32"/>
    <p:sldId id="349" r:id="rId33"/>
    <p:sldId id="332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648" y="90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989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“So then, my beloved brethren, let every man be swift to hear, </a:t>
            </a:r>
            <a:r>
              <a:rPr lang="en-US" sz="3200" b="1" dirty="0"/>
              <a:t>slow to speak</a:t>
            </a:r>
            <a:r>
              <a:rPr lang="en-US" sz="3200" dirty="0"/>
              <a:t>, slow to wrath; for the wrath of man does not produce the righteousness of God.”</a:t>
            </a:r>
          </a:p>
          <a:p>
            <a:pPr marL="0" indent="0" algn="ctr">
              <a:buNone/>
            </a:pPr>
            <a:r>
              <a:rPr lang="en-US" sz="3200" dirty="0"/>
              <a:t>James 1:19-20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22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Even a fool is counted wise when he holds his peace; When he shuts his lips, he is considered perceptive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Proverbs 17:28</a:t>
            </a:r>
          </a:p>
        </p:txBody>
      </p:sp>
    </p:spTree>
    <p:extLst>
      <p:ext uri="{BB962C8B-B14F-4D97-AF65-F5344CB8AC3E}">
        <p14:creationId xmlns:p14="http://schemas.microsoft.com/office/powerpoint/2010/main" val="30325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</p:txBody>
      </p:sp>
    </p:spTree>
    <p:extLst>
      <p:ext uri="{BB962C8B-B14F-4D97-AF65-F5344CB8AC3E}">
        <p14:creationId xmlns:p14="http://schemas.microsoft.com/office/powerpoint/2010/main" val="18810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</p:txBody>
      </p:sp>
    </p:spTree>
    <p:extLst>
      <p:ext uri="{BB962C8B-B14F-4D97-AF65-F5344CB8AC3E}">
        <p14:creationId xmlns:p14="http://schemas.microsoft.com/office/powerpoint/2010/main" val="5671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682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“So then, my beloved brethren, let every man be swift to hear, slow to speak, </a:t>
            </a:r>
            <a:r>
              <a:rPr lang="en-US" sz="3200" b="1" dirty="0"/>
              <a:t>slow to wrath</a:t>
            </a:r>
            <a:r>
              <a:rPr lang="en-US" sz="3200" dirty="0"/>
              <a:t>; for the wrath of man does not produce the righteousness of God.”</a:t>
            </a:r>
          </a:p>
          <a:p>
            <a:pPr marL="0" indent="0" algn="ctr">
              <a:buNone/>
            </a:pPr>
            <a:r>
              <a:rPr lang="en-US" sz="3200" dirty="0"/>
              <a:t>James 1:19-20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25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“‘Be </a:t>
            </a:r>
            <a:r>
              <a:rPr lang="en-US" sz="3200" dirty="0"/>
              <a:t>angry, and do not </a:t>
            </a:r>
            <a:r>
              <a:rPr lang="en-US" sz="3200" dirty="0" smtClean="0"/>
              <a:t>sin’:</a:t>
            </a:r>
            <a:r>
              <a:rPr lang="en-US" sz="3200" dirty="0"/>
              <a:t> do not let the sun go down on your wrath</a:t>
            </a:r>
            <a:r>
              <a:rPr lang="en-US" sz="3200" dirty="0" smtClean="0"/>
              <a:t>,</a:t>
            </a:r>
            <a:r>
              <a:rPr lang="en-US" sz="3200" dirty="0"/>
              <a:t> nor give place to the devil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Ephesians 4:26-27</a:t>
            </a:r>
          </a:p>
        </p:txBody>
      </p:sp>
    </p:spTree>
    <p:extLst>
      <p:ext uri="{BB962C8B-B14F-4D97-AF65-F5344CB8AC3E}">
        <p14:creationId xmlns:p14="http://schemas.microsoft.com/office/powerpoint/2010/main" val="1780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</p:txBody>
      </p:sp>
    </p:spTree>
    <p:extLst>
      <p:ext uri="{BB962C8B-B14F-4D97-AF65-F5344CB8AC3E}">
        <p14:creationId xmlns:p14="http://schemas.microsoft.com/office/powerpoint/2010/main" val="14697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</p:txBody>
      </p:sp>
    </p:spTree>
    <p:extLst>
      <p:ext uri="{BB962C8B-B14F-4D97-AF65-F5344CB8AC3E}">
        <p14:creationId xmlns:p14="http://schemas.microsoft.com/office/powerpoint/2010/main" val="25925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459274" cy="2667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How To Handle Criticism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985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Do not correct a scoffer, lest he hate you; Rebuke a wise man, and he will love you. </a:t>
            </a:r>
            <a:r>
              <a:rPr lang="en-US" sz="3200" dirty="0" smtClean="0"/>
              <a:t>Give </a:t>
            </a:r>
            <a:r>
              <a:rPr lang="en-US" sz="3200" dirty="0"/>
              <a:t>instruction to a wise man, and he will be still wiser; Teach a just man, and he will increase in </a:t>
            </a:r>
            <a:r>
              <a:rPr lang="en-US" sz="3200" dirty="0" smtClean="0"/>
              <a:t>learning.”</a:t>
            </a:r>
          </a:p>
          <a:p>
            <a:pPr marL="0" indent="0" algn="ctr">
              <a:buNone/>
            </a:pPr>
            <a:r>
              <a:rPr lang="en-US" sz="3200" dirty="0" smtClean="0"/>
              <a:t>Proverbs 9:8-9</a:t>
            </a:r>
          </a:p>
        </p:txBody>
      </p:sp>
    </p:spTree>
    <p:extLst>
      <p:ext uri="{BB962C8B-B14F-4D97-AF65-F5344CB8AC3E}">
        <p14:creationId xmlns:p14="http://schemas.microsoft.com/office/powerpoint/2010/main" val="3513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</p:txBody>
      </p:sp>
    </p:spTree>
    <p:extLst>
      <p:ext uri="{BB962C8B-B14F-4D97-AF65-F5344CB8AC3E}">
        <p14:creationId xmlns:p14="http://schemas.microsoft.com/office/powerpoint/2010/main" val="17944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</p:txBody>
      </p:sp>
    </p:spTree>
    <p:extLst>
      <p:ext uri="{BB962C8B-B14F-4D97-AF65-F5344CB8AC3E}">
        <p14:creationId xmlns:p14="http://schemas.microsoft.com/office/powerpoint/2010/main" val="25225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474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As iron sharpens iron, So a man sharpens the countenance of his friend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Proverbs 27:17</a:t>
            </a:r>
          </a:p>
        </p:txBody>
      </p:sp>
    </p:spTree>
    <p:extLst>
      <p:ext uri="{BB962C8B-B14F-4D97-AF65-F5344CB8AC3E}">
        <p14:creationId xmlns:p14="http://schemas.microsoft.com/office/powerpoint/2010/main" val="36063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Examine yourselves as to whether you are in the faith. Test yourselves. Do you not know yourselves, that Jesus Christ is in you?--unless indeed you are disqualified. </a:t>
            </a:r>
            <a:r>
              <a:rPr lang="en-US" sz="3200" dirty="0" smtClean="0"/>
              <a:t>But </a:t>
            </a:r>
            <a:r>
              <a:rPr lang="en-US" sz="3200" dirty="0"/>
              <a:t>I trust that you will know that we are not disqualified. </a:t>
            </a:r>
            <a:r>
              <a:rPr lang="en-US" sz="3200" dirty="0" smtClean="0"/>
              <a:t>Now </a:t>
            </a:r>
            <a:r>
              <a:rPr lang="en-US" sz="3200" dirty="0"/>
              <a:t>I pray to God that you do no evil, not that we should appear approved, but that you should do what is honorable, though we may seem disqualified</a:t>
            </a:r>
            <a:r>
              <a:rPr lang="en-US" sz="3200" dirty="0" smtClean="0"/>
              <a:t>.”  2 Corinthians 13:5-7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616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</p:txBody>
      </p:sp>
    </p:spTree>
    <p:extLst>
      <p:ext uri="{BB962C8B-B14F-4D97-AF65-F5344CB8AC3E}">
        <p14:creationId xmlns:p14="http://schemas.microsoft.com/office/powerpoint/2010/main" val="21018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  <a:p>
            <a:pPr marL="0" indent="0" algn="ctr">
              <a:buNone/>
            </a:pPr>
            <a:r>
              <a:rPr lang="en-US" sz="3200" dirty="0" smtClean="0"/>
              <a:t>Do Not Be Afraid To Apologize</a:t>
            </a:r>
          </a:p>
        </p:txBody>
      </p:sp>
    </p:spTree>
    <p:extLst>
      <p:ext uri="{BB962C8B-B14F-4D97-AF65-F5344CB8AC3E}">
        <p14:creationId xmlns:p14="http://schemas.microsoft.com/office/powerpoint/2010/main" val="27397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Do Not Be Afraid To Apologize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845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59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Do Not Be Afraid To Apologize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Confess your trespasses to one another, and pray for one another, that you may be healed. The effective, fervent prayer of a righteous man avails much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James 5:16</a:t>
            </a:r>
          </a:p>
        </p:txBody>
      </p:sp>
    </p:spTree>
    <p:extLst>
      <p:ext uri="{BB962C8B-B14F-4D97-AF65-F5344CB8AC3E}">
        <p14:creationId xmlns:p14="http://schemas.microsoft.com/office/powerpoint/2010/main" val="20392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Do Not Be Afraid To Apologize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Be kind to one another, tenderhearted, forgiving one another, as God in Christ forgave you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Ephesians 4:32</a:t>
            </a:r>
          </a:p>
        </p:txBody>
      </p:sp>
    </p:spTree>
    <p:extLst>
      <p:ext uri="{BB962C8B-B14F-4D97-AF65-F5344CB8AC3E}">
        <p14:creationId xmlns:p14="http://schemas.microsoft.com/office/powerpoint/2010/main" val="5364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  <a:p>
            <a:pPr marL="0" indent="0" algn="ctr">
              <a:buNone/>
            </a:pPr>
            <a:r>
              <a:rPr lang="en-US" sz="3200" dirty="0" smtClean="0"/>
              <a:t>Be Slow To Wrath</a:t>
            </a:r>
          </a:p>
          <a:p>
            <a:pPr marL="0" indent="0" algn="ctr">
              <a:buNone/>
            </a:pPr>
            <a:r>
              <a:rPr lang="en-US" sz="3200" dirty="0" smtClean="0"/>
              <a:t>Consider It</a:t>
            </a:r>
          </a:p>
          <a:p>
            <a:pPr marL="0" indent="0" algn="ctr">
              <a:buNone/>
            </a:pPr>
            <a:r>
              <a:rPr lang="en-US" sz="3200" dirty="0" smtClean="0"/>
              <a:t>Improve, Grow, Correct</a:t>
            </a:r>
          </a:p>
          <a:p>
            <a:pPr marL="0" indent="0" algn="ctr">
              <a:buNone/>
            </a:pPr>
            <a:r>
              <a:rPr lang="en-US" sz="3200" dirty="0" smtClean="0"/>
              <a:t>Do Not Be Afraid To Apologize</a:t>
            </a:r>
          </a:p>
        </p:txBody>
      </p:sp>
    </p:spTree>
    <p:extLst>
      <p:ext uri="{BB962C8B-B14F-4D97-AF65-F5344CB8AC3E}">
        <p14:creationId xmlns:p14="http://schemas.microsoft.com/office/powerpoint/2010/main" val="26643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753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So then, my beloved brethren, let every man be </a:t>
            </a:r>
            <a:r>
              <a:rPr lang="en-US" sz="3200" b="1" dirty="0"/>
              <a:t>swift to hear</a:t>
            </a:r>
            <a:r>
              <a:rPr lang="en-US" sz="3200" dirty="0"/>
              <a:t>, slow to speak, slow to wrath</a:t>
            </a:r>
            <a:r>
              <a:rPr lang="en-US" sz="3200" dirty="0" smtClean="0"/>
              <a:t>;</a:t>
            </a:r>
            <a:r>
              <a:rPr lang="en-US" sz="3200" dirty="0"/>
              <a:t> for the wrath of man does not produce the righteousness of God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James 1:19-20</a:t>
            </a:r>
          </a:p>
        </p:txBody>
      </p:sp>
    </p:spTree>
    <p:extLst>
      <p:ext uri="{BB962C8B-B14F-4D97-AF65-F5344CB8AC3E}">
        <p14:creationId xmlns:p14="http://schemas.microsoft.com/office/powerpoint/2010/main" val="41270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The ear that hears the rebukes of </a:t>
            </a:r>
            <a:r>
              <a:rPr lang="en-US" sz="3200" dirty="0" smtClean="0"/>
              <a:t>life will </a:t>
            </a:r>
            <a:r>
              <a:rPr lang="en-US" sz="3200" dirty="0"/>
              <a:t>abide among the wise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Proverbs 15:31</a:t>
            </a:r>
          </a:p>
        </p:txBody>
      </p:sp>
    </p:spTree>
    <p:extLst>
      <p:ext uri="{BB962C8B-B14F-4D97-AF65-F5344CB8AC3E}">
        <p14:creationId xmlns:p14="http://schemas.microsoft.com/office/powerpoint/2010/main" val="3837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Consider the Seven Churches of Asia</a:t>
            </a:r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He who has an ear, let him hear what the Spirit says to the churches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Revelation 2:7,11,17,29</a:t>
            </a:r>
          </a:p>
          <a:p>
            <a:pPr marL="0" indent="0" algn="ctr">
              <a:buNone/>
            </a:pPr>
            <a:r>
              <a:rPr lang="en-US" sz="3200" dirty="0" smtClean="0"/>
              <a:t>Revelation 3:6,13,22</a:t>
            </a:r>
          </a:p>
        </p:txBody>
      </p:sp>
    </p:spTree>
    <p:extLst>
      <p:ext uri="{BB962C8B-B14F-4D97-AF65-F5344CB8AC3E}">
        <p14:creationId xmlns:p14="http://schemas.microsoft.com/office/powerpoint/2010/main" val="20547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303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431800"/>
            <a:ext cx="8534400" cy="787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To Handle Criticism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 Swift To Hear</a:t>
            </a:r>
          </a:p>
          <a:p>
            <a:pPr marL="0" indent="0" algn="ctr">
              <a:buNone/>
            </a:pPr>
            <a:r>
              <a:rPr lang="en-US" sz="3200" dirty="0" smtClean="0"/>
              <a:t>Be Slow To Speak</a:t>
            </a:r>
          </a:p>
        </p:txBody>
      </p:sp>
    </p:spTree>
    <p:extLst>
      <p:ext uri="{BB962C8B-B14F-4D97-AF65-F5344CB8AC3E}">
        <p14:creationId xmlns:p14="http://schemas.microsoft.com/office/powerpoint/2010/main" val="5920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554</Words>
  <Application>Microsoft Office PowerPoint</Application>
  <PresentationFormat>On-screen Show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Constantia</vt:lpstr>
      <vt:lpstr>Books Classic 16x9</vt:lpstr>
      <vt:lpstr>PowerPoint Presentation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How To Handle Criticism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2014-12-20T00:52:08Z</dcterms:created>
  <dcterms:modified xsi:type="dcterms:W3CDTF">2014-12-20T02:37:23Z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