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2" r:id="rId1"/>
  </p:sldMasterIdLst>
  <p:sldIdLst>
    <p:sldId id="298" r:id="rId2"/>
    <p:sldId id="257" r:id="rId3"/>
    <p:sldId id="258" r:id="rId4"/>
    <p:sldId id="275" r:id="rId5"/>
    <p:sldId id="276" r:id="rId6"/>
    <p:sldId id="277" r:id="rId7"/>
    <p:sldId id="278" r:id="rId8"/>
    <p:sldId id="279" r:id="rId9"/>
    <p:sldId id="259" r:id="rId10"/>
    <p:sldId id="260" r:id="rId11"/>
    <p:sldId id="261" r:id="rId12"/>
    <p:sldId id="280" r:id="rId13"/>
    <p:sldId id="281" r:id="rId14"/>
    <p:sldId id="282" r:id="rId15"/>
    <p:sldId id="283" r:id="rId16"/>
    <p:sldId id="296" r:id="rId17"/>
    <p:sldId id="297" r:id="rId18"/>
    <p:sldId id="285" r:id="rId19"/>
    <p:sldId id="286" r:id="rId20"/>
    <p:sldId id="287" r:id="rId21"/>
    <p:sldId id="288" r:id="rId22"/>
    <p:sldId id="262" r:id="rId23"/>
    <p:sldId id="263" r:id="rId24"/>
    <p:sldId id="264" r:id="rId25"/>
    <p:sldId id="290" r:id="rId26"/>
    <p:sldId id="291" r:id="rId27"/>
    <p:sldId id="292" r:id="rId28"/>
    <p:sldId id="293" r:id="rId29"/>
    <p:sldId id="294" r:id="rId30"/>
    <p:sldId id="265"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367A21C-434F-4B55-9D36-621C0771BBF3}" type="slidenum">
              <a:rPr lang="en-US" altLang="en-US" smtClean="0"/>
              <a:pPr/>
              <a:t>‹#›</a:t>
            </a:fld>
            <a:endParaRPr lang="en-US" altLang="en-US"/>
          </a:p>
        </p:txBody>
      </p:sp>
    </p:spTree>
    <p:extLst>
      <p:ext uri="{BB962C8B-B14F-4D97-AF65-F5344CB8AC3E}">
        <p14:creationId xmlns:p14="http://schemas.microsoft.com/office/powerpoint/2010/main" val="181675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C98F80E-B2AC-48B3-9E23-6BBE021B6899}" type="slidenum">
              <a:rPr lang="en-US" altLang="en-US" smtClean="0"/>
              <a:pPr/>
              <a:t>‹#›</a:t>
            </a:fld>
            <a:endParaRPr lang="en-US" altLang="en-US"/>
          </a:p>
        </p:txBody>
      </p:sp>
    </p:spTree>
    <p:extLst>
      <p:ext uri="{BB962C8B-B14F-4D97-AF65-F5344CB8AC3E}">
        <p14:creationId xmlns:p14="http://schemas.microsoft.com/office/powerpoint/2010/main" val="889876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C98F80E-B2AC-48B3-9E23-6BBE021B6899}" type="slidenum">
              <a:rPr lang="en-US" altLang="en-US" smtClean="0"/>
              <a:pPr/>
              <a:t>‹#›</a:t>
            </a:fld>
            <a:endParaRPr lang="en-US"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0252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C98F80E-B2AC-48B3-9E23-6BBE021B6899}" type="slidenum">
              <a:rPr lang="en-US" altLang="en-US" smtClean="0"/>
              <a:pPr/>
              <a:t>‹#›</a:t>
            </a:fld>
            <a:endParaRPr lang="en-US" altLang="en-US"/>
          </a:p>
        </p:txBody>
      </p:sp>
    </p:spTree>
    <p:extLst>
      <p:ext uri="{BB962C8B-B14F-4D97-AF65-F5344CB8AC3E}">
        <p14:creationId xmlns:p14="http://schemas.microsoft.com/office/powerpoint/2010/main" val="1231049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C98F80E-B2AC-48B3-9E23-6BBE021B6899}" type="slidenum">
              <a:rPr lang="en-US" altLang="en-US" smtClean="0"/>
              <a:pPr/>
              <a:t>‹#›</a:t>
            </a:fld>
            <a:endParaRPr lang="en-US"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35217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C98F80E-B2AC-48B3-9E23-6BBE021B6899}" type="slidenum">
              <a:rPr lang="en-US" altLang="en-US" smtClean="0"/>
              <a:pPr/>
              <a:t>‹#›</a:t>
            </a:fld>
            <a:endParaRPr lang="en-US" altLang="en-US"/>
          </a:p>
        </p:txBody>
      </p:sp>
    </p:spTree>
    <p:extLst>
      <p:ext uri="{BB962C8B-B14F-4D97-AF65-F5344CB8AC3E}">
        <p14:creationId xmlns:p14="http://schemas.microsoft.com/office/powerpoint/2010/main" val="36124476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B065EF-44B1-407D-8F44-FA6CFDFD3E0F}" type="slidenum">
              <a:rPr lang="en-US" altLang="en-US" smtClean="0"/>
              <a:pPr/>
              <a:t>‹#›</a:t>
            </a:fld>
            <a:endParaRPr lang="en-US" altLang="en-US"/>
          </a:p>
        </p:txBody>
      </p:sp>
    </p:spTree>
    <p:extLst>
      <p:ext uri="{BB962C8B-B14F-4D97-AF65-F5344CB8AC3E}">
        <p14:creationId xmlns:p14="http://schemas.microsoft.com/office/powerpoint/2010/main" val="1718975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30E839-BF56-4CD8-A2F9-3BC5B280F8A3}" type="slidenum">
              <a:rPr lang="en-US" altLang="en-US" smtClean="0"/>
              <a:pPr/>
              <a:t>‹#›</a:t>
            </a:fld>
            <a:endParaRPr lang="en-US" altLang="en-US"/>
          </a:p>
        </p:txBody>
      </p:sp>
    </p:spTree>
    <p:extLst>
      <p:ext uri="{BB962C8B-B14F-4D97-AF65-F5344CB8AC3E}">
        <p14:creationId xmlns:p14="http://schemas.microsoft.com/office/powerpoint/2010/main" val="213921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05E66BA-A569-495E-97D7-B6B6CECA1337}" type="slidenum">
              <a:rPr lang="en-US" altLang="en-US" smtClean="0"/>
              <a:pPr/>
              <a:t>‹#›</a:t>
            </a:fld>
            <a:endParaRPr lang="en-US" altLang="en-US"/>
          </a:p>
        </p:txBody>
      </p:sp>
    </p:spTree>
    <p:extLst>
      <p:ext uri="{BB962C8B-B14F-4D97-AF65-F5344CB8AC3E}">
        <p14:creationId xmlns:p14="http://schemas.microsoft.com/office/powerpoint/2010/main" val="1089951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D6B20AA-8A11-414D-AAF7-F8DE7F33DAE0}" type="slidenum">
              <a:rPr lang="en-US" altLang="en-US" smtClean="0"/>
              <a:pPr/>
              <a:t>‹#›</a:t>
            </a:fld>
            <a:endParaRPr lang="en-US" altLang="en-US"/>
          </a:p>
        </p:txBody>
      </p:sp>
    </p:spTree>
    <p:extLst>
      <p:ext uri="{BB962C8B-B14F-4D97-AF65-F5344CB8AC3E}">
        <p14:creationId xmlns:p14="http://schemas.microsoft.com/office/powerpoint/2010/main" val="2560147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05A761B0-111F-4594-B801-F1B54F480F90}" type="slidenum">
              <a:rPr lang="en-US" altLang="en-US" smtClean="0"/>
              <a:pPr/>
              <a:t>‹#›</a:t>
            </a:fld>
            <a:endParaRPr lang="en-US" altLang="en-US"/>
          </a:p>
        </p:txBody>
      </p:sp>
    </p:spTree>
    <p:extLst>
      <p:ext uri="{BB962C8B-B14F-4D97-AF65-F5344CB8AC3E}">
        <p14:creationId xmlns:p14="http://schemas.microsoft.com/office/powerpoint/2010/main" val="1555575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94A3C91D-56EA-4608-85DF-DE53CA1E17A2}" type="slidenum">
              <a:rPr lang="en-US" altLang="en-US" smtClean="0"/>
              <a:pPr/>
              <a:t>‹#›</a:t>
            </a:fld>
            <a:endParaRPr lang="en-US" altLang="en-US"/>
          </a:p>
        </p:txBody>
      </p:sp>
    </p:spTree>
    <p:extLst>
      <p:ext uri="{BB962C8B-B14F-4D97-AF65-F5344CB8AC3E}">
        <p14:creationId xmlns:p14="http://schemas.microsoft.com/office/powerpoint/2010/main" val="3520466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8D47FC7-00EA-4B79-A33D-C1E550502FCD}" type="slidenum">
              <a:rPr lang="en-US" altLang="en-US" smtClean="0"/>
              <a:pPr/>
              <a:t>‹#›</a:t>
            </a:fld>
            <a:endParaRPr lang="en-US" altLang="en-US"/>
          </a:p>
        </p:txBody>
      </p:sp>
    </p:spTree>
    <p:extLst>
      <p:ext uri="{BB962C8B-B14F-4D97-AF65-F5344CB8AC3E}">
        <p14:creationId xmlns:p14="http://schemas.microsoft.com/office/powerpoint/2010/main" val="314350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1883B45-6EC3-4C64-9B53-F76177080F31}" type="slidenum">
              <a:rPr lang="en-US" altLang="en-US" smtClean="0"/>
              <a:pPr/>
              <a:t>‹#›</a:t>
            </a:fld>
            <a:endParaRPr lang="en-US" altLang="en-US"/>
          </a:p>
        </p:txBody>
      </p:sp>
    </p:spTree>
    <p:extLst>
      <p:ext uri="{BB962C8B-B14F-4D97-AF65-F5344CB8AC3E}">
        <p14:creationId xmlns:p14="http://schemas.microsoft.com/office/powerpoint/2010/main" val="2606870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14E89E7-CF83-4E2D-B669-B00CE4AC2B11}" type="slidenum">
              <a:rPr lang="en-US" altLang="en-US" smtClean="0"/>
              <a:pPr/>
              <a:t>‹#›</a:t>
            </a:fld>
            <a:endParaRPr lang="en-US" altLang="en-US"/>
          </a:p>
        </p:txBody>
      </p:sp>
    </p:spTree>
    <p:extLst>
      <p:ext uri="{BB962C8B-B14F-4D97-AF65-F5344CB8AC3E}">
        <p14:creationId xmlns:p14="http://schemas.microsoft.com/office/powerpoint/2010/main" val="227931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C2495F3-420D-49D4-B808-0B194EDAA5FA}" type="slidenum">
              <a:rPr lang="en-US" altLang="en-US" smtClean="0"/>
              <a:pPr/>
              <a:t>‹#›</a:t>
            </a:fld>
            <a:endParaRPr lang="en-US" altLang="en-US"/>
          </a:p>
        </p:txBody>
      </p:sp>
    </p:spTree>
    <p:extLst>
      <p:ext uri="{BB962C8B-B14F-4D97-AF65-F5344CB8AC3E}">
        <p14:creationId xmlns:p14="http://schemas.microsoft.com/office/powerpoint/2010/main" val="128685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C98F80E-B2AC-48B3-9E23-6BBE021B6899}" type="slidenum">
              <a:rPr lang="en-US" altLang="en-US" smtClean="0"/>
              <a:pPr/>
              <a:t>‹#›</a:t>
            </a:fld>
            <a:endParaRPr lang="en-US" altLang="en-US"/>
          </a:p>
        </p:txBody>
      </p:sp>
    </p:spTree>
    <p:extLst>
      <p:ext uri="{BB962C8B-B14F-4D97-AF65-F5344CB8AC3E}">
        <p14:creationId xmlns:p14="http://schemas.microsoft.com/office/powerpoint/2010/main" val="4227735539"/>
      </p:ext>
    </p:extLst>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 id="2147484074" r:id="rId12"/>
    <p:sldLayoutId id="2147484075" r:id="rId13"/>
    <p:sldLayoutId id="2147484076" r:id="rId14"/>
    <p:sldLayoutId id="2147484077" r:id="rId15"/>
    <p:sldLayoutId id="214748407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76400" y="228600"/>
            <a:ext cx="7010400" cy="1371600"/>
          </a:xfrm>
        </p:spPr>
        <p:txBody>
          <a:bodyPr>
            <a:normAutofit/>
          </a:bodyPr>
          <a:lstStyle/>
          <a:p>
            <a:pPr algn="ctr" fontAlgn="auto">
              <a:spcAft>
                <a:spcPts val="0"/>
              </a:spcAft>
              <a:defRPr/>
            </a:pPr>
            <a:r>
              <a:rPr lang="en-US" sz="5400" b="1" dirty="0">
                <a:solidFill>
                  <a:schemeClr val="tx2">
                    <a:satMod val="130000"/>
                  </a:schemeClr>
                </a:solidFill>
              </a:rPr>
              <a:t>The Unity of the Faith</a:t>
            </a:r>
          </a:p>
        </p:txBody>
      </p:sp>
      <p:sp>
        <p:nvSpPr>
          <p:cNvPr id="8195" name="Rectangle 3"/>
          <p:cNvSpPr>
            <a:spLocks noGrp="1" noChangeArrowheads="1"/>
          </p:cNvSpPr>
          <p:nvPr>
            <p:ph idx="1"/>
          </p:nvPr>
        </p:nvSpPr>
        <p:spPr>
          <a:xfrm>
            <a:off x="1524000" y="1752600"/>
            <a:ext cx="7543800" cy="4419600"/>
          </a:xfrm>
        </p:spPr>
        <p:txBody>
          <a:bodyPr/>
          <a:lstStyle/>
          <a:p>
            <a:pPr algn="ctr">
              <a:buFont typeface="Wingdings" panose="05000000000000000000" pitchFamily="2" charset="2"/>
              <a:buNone/>
            </a:pPr>
            <a:endParaRPr lang="en-US" altLang="en-US" b="1" dirty="0" smtClean="0"/>
          </a:p>
          <a:p>
            <a:pPr algn="ctr">
              <a:buFont typeface="Wingdings" panose="05000000000000000000" pitchFamily="2" charset="2"/>
              <a:buNone/>
            </a:pPr>
            <a:endParaRPr lang="en-US" altLang="en-US" b="1" dirty="0"/>
          </a:p>
          <a:p>
            <a:pPr algn="ctr">
              <a:buFont typeface="Wingdings" panose="05000000000000000000" pitchFamily="2" charset="2"/>
              <a:buNone/>
            </a:pPr>
            <a:r>
              <a:rPr lang="en-US" altLang="en-US" sz="4800" b="1" dirty="0" smtClean="0"/>
              <a:t>Scripture Reading</a:t>
            </a:r>
          </a:p>
          <a:p>
            <a:pPr algn="ctr">
              <a:buFont typeface="Wingdings" panose="05000000000000000000" pitchFamily="2" charset="2"/>
              <a:buNone/>
            </a:pPr>
            <a:r>
              <a:rPr lang="en-US" altLang="en-US" sz="4800" b="1" dirty="0" smtClean="0"/>
              <a:t>Ephesians 4:11-16</a:t>
            </a:r>
            <a:endParaRPr lang="en-US" altLang="en-US" sz="4800" b="1" dirty="0" smtClean="0"/>
          </a:p>
        </p:txBody>
      </p:sp>
    </p:spTree>
    <p:extLst>
      <p:ext uri="{BB962C8B-B14F-4D97-AF65-F5344CB8AC3E}">
        <p14:creationId xmlns:p14="http://schemas.microsoft.com/office/powerpoint/2010/main" val="2430364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16387"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Unity Is God’s Will</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b="1" dirty="0" smtClean="0"/>
              <a:t>United in Truth</a:t>
            </a:r>
            <a:endParaRPr lang="en-US" altLang="en-US" sz="32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17411"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United in Truth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60419" name="Rectangle 3"/>
          <p:cNvSpPr>
            <a:spLocks noGrp="1" noChangeArrowheads="1"/>
          </p:cNvSpPr>
          <p:nvPr>
            <p:ph idx="1"/>
          </p:nvPr>
        </p:nvSpPr>
        <p:spPr>
          <a:xfrm>
            <a:off x="1524000" y="1752600"/>
            <a:ext cx="7543800" cy="4419600"/>
          </a:xfrm>
        </p:spPr>
        <p:txBody>
          <a:bodyPr>
            <a:noAutofit/>
          </a:bodyPr>
          <a:lstStyle/>
          <a:p>
            <a:pPr algn="ctr">
              <a:buFont typeface="Wingdings" panose="05000000000000000000" pitchFamily="2" charset="2"/>
              <a:buNone/>
            </a:pPr>
            <a:r>
              <a:rPr lang="en-US" altLang="en-US" sz="3200" b="1" dirty="0"/>
              <a:t>United in Truth</a:t>
            </a:r>
          </a:p>
          <a:p>
            <a:pPr marL="365760" indent="-283464" algn="ctr" fontAlgn="auto">
              <a:lnSpc>
                <a:spcPct val="90000"/>
              </a:lnSpc>
              <a:spcAft>
                <a:spcPts val="0"/>
              </a:spcAft>
              <a:buFont typeface="Wingdings" pitchFamily="2" charset="2"/>
              <a:buNone/>
              <a:defRPr/>
            </a:pPr>
            <a:endParaRPr lang="en-US" sz="3200" b="1" dirty="0"/>
          </a:p>
          <a:p>
            <a:pPr marL="365760" indent="-283464" algn="ctr" fontAlgn="auto">
              <a:lnSpc>
                <a:spcPct val="90000"/>
              </a:lnSpc>
              <a:spcAft>
                <a:spcPts val="0"/>
              </a:spcAft>
              <a:buFont typeface="Wingdings" pitchFamily="2" charset="2"/>
              <a:buNone/>
              <a:defRPr/>
            </a:pPr>
            <a:r>
              <a:rPr lang="en-US" sz="2800" dirty="0"/>
              <a:t>“It is actually reported that there is sexual immorality among you, and such sexual immorality as is not even named among the Gentiles--that a man has his father's wife! … deliver such a one to Satan for the destruction of the flesh, that his spirit may be saved in the day of the Lord Jesus.”</a:t>
            </a:r>
          </a:p>
          <a:p>
            <a:pPr marL="365760" indent="-283464" algn="ctr" fontAlgn="auto">
              <a:lnSpc>
                <a:spcPct val="90000"/>
              </a:lnSpc>
              <a:spcAft>
                <a:spcPts val="0"/>
              </a:spcAft>
              <a:buFont typeface="Wingdings" pitchFamily="2" charset="2"/>
              <a:buNone/>
              <a:defRPr/>
            </a:pPr>
            <a:r>
              <a:rPr lang="en-US" sz="2800" dirty="0"/>
              <a:t>1 Corinthians 5:1,5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61443" name="Rectangle 3"/>
          <p:cNvSpPr>
            <a:spLocks noGrp="1" noChangeArrowheads="1"/>
          </p:cNvSpPr>
          <p:nvPr>
            <p:ph idx="1"/>
          </p:nvPr>
        </p:nvSpPr>
        <p:spPr>
          <a:xfrm>
            <a:off x="1524000" y="1752600"/>
            <a:ext cx="7543800" cy="4419600"/>
          </a:xfrm>
        </p:spPr>
        <p:txBody>
          <a:bodyPr>
            <a:noAutofit/>
          </a:bodyPr>
          <a:lstStyle/>
          <a:p>
            <a:pPr algn="ctr">
              <a:buFont typeface="Wingdings" panose="05000000000000000000" pitchFamily="2" charset="2"/>
              <a:buNone/>
            </a:pPr>
            <a:r>
              <a:rPr lang="en-US" altLang="en-US" sz="3200" b="1" dirty="0"/>
              <a:t>United in Truth</a:t>
            </a:r>
          </a:p>
          <a:p>
            <a:pPr marL="365760" indent="-283464" algn="ctr" fontAlgn="auto">
              <a:spcAft>
                <a:spcPts val="0"/>
              </a:spcAft>
              <a:buFont typeface="Wingdings" pitchFamily="2" charset="2"/>
              <a:buNone/>
              <a:defRPr/>
            </a:pPr>
            <a:endParaRPr lang="en-US" sz="3200" b="1" dirty="0"/>
          </a:p>
          <a:p>
            <a:pPr marL="365760" indent="-283464" algn="ctr" fontAlgn="auto">
              <a:spcAft>
                <a:spcPts val="0"/>
              </a:spcAft>
              <a:buFont typeface="Wingdings" pitchFamily="2" charset="2"/>
              <a:buNone/>
              <a:defRPr/>
            </a:pPr>
            <a:r>
              <a:rPr lang="en-US" sz="2800" dirty="0"/>
              <a:t>“But there were also false prophets among the people, even as there will be false teachers among you, who will secretly bring in destructive heresies, even denying the Lord who bought them, and bring on themselves swift destruction.”</a:t>
            </a:r>
          </a:p>
          <a:p>
            <a:pPr marL="365760" indent="-283464" algn="ctr" fontAlgn="auto">
              <a:spcAft>
                <a:spcPts val="0"/>
              </a:spcAft>
              <a:buFont typeface="Wingdings" pitchFamily="2" charset="2"/>
              <a:buNone/>
              <a:defRPr/>
            </a:pPr>
            <a:r>
              <a:rPr lang="en-US" sz="2800" dirty="0"/>
              <a:t>2 Peter 2:1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20483" name="Rectangle 3"/>
          <p:cNvSpPr>
            <a:spLocks noGrp="1" noChangeArrowheads="1"/>
          </p:cNvSpPr>
          <p:nvPr>
            <p:ph idx="1"/>
          </p:nvPr>
        </p:nvSpPr>
        <p:spPr>
          <a:xfrm>
            <a:off x="1524000" y="1752600"/>
            <a:ext cx="7543800" cy="4419600"/>
          </a:xfrm>
        </p:spPr>
        <p:txBody>
          <a:bodyPr>
            <a:noAutofit/>
          </a:bodyPr>
          <a:lstStyle/>
          <a:p>
            <a:pPr algn="ctr">
              <a:buFont typeface="Wingdings" panose="05000000000000000000" pitchFamily="2" charset="2"/>
              <a:buNone/>
            </a:pPr>
            <a:r>
              <a:rPr lang="en-US" altLang="en-US" sz="3200" b="1" dirty="0"/>
              <a:t>United in Truth</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dirty="0" smtClean="0"/>
              <a:t>“</a:t>
            </a:r>
            <a:r>
              <a:rPr lang="en-US" altLang="en-US" sz="2400" dirty="0" smtClean="0"/>
              <a:t>For I know this, that after my departure savage wolves will come in among you, not sparing the flock.  Also from among yourselves men will rise up, speaking perverse things, to draw away the disciples after themselves.  Therefore watch, and remember that for three years I did not cease to warn everyone night and day with tears.”  </a:t>
            </a:r>
          </a:p>
          <a:p>
            <a:pPr algn="ctr">
              <a:buFont typeface="Wingdings" panose="05000000000000000000" pitchFamily="2" charset="2"/>
              <a:buNone/>
            </a:pPr>
            <a:r>
              <a:rPr lang="en-US" altLang="en-US" sz="2400" dirty="0" smtClean="0"/>
              <a:t>Acts 20:29-31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63491" name="Rectangle 3"/>
          <p:cNvSpPr>
            <a:spLocks noGrp="1" noChangeArrowheads="1"/>
          </p:cNvSpPr>
          <p:nvPr>
            <p:ph idx="1"/>
          </p:nvPr>
        </p:nvSpPr>
        <p:spPr>
          <a:xfrm>
            <a:off x="1524000" y="1752600"/>
            <a:ext cx="7543800" cy="4419600"/>
          </a:xfrm>
        </p:spPr>
        <p:txBody>
          <a:bodyPr>
            <a:noAutofit/>
          </a:bodyPr>
          <a:lstStyle/>
          <a:p>
            <a:pPr algn="ctr">
              <a:buFont typeface="Wingdings" panose="05000000000000000000" pitchFamily="2" charset="2"/>
              <a:buNone/>
            </a:pPr>
            <a:r>
              <a:rPr lang="en-US" altLang="en-US" sz="3200" b="1" dirty="0"/>
              <a:t>United in Truth</a:t>
            </a:r>
          </a:p>
          <a:p>
            <a:pPr marL="365760" indent="-283464" algn="ctr" fontAlgn="auto">
              <a:spcAft>
                <a:spcPts val="0"/>
              </a:spcAft>
              <a:buFont typeface="Wingdings" pitchFamily="2" charset="2"/>
              <a:buNone/>
              <a:defRPr/>
            </a:pPr>
            <a:endParaRPr lang="en-US" sz="3200" b="1" dirty="0"/>
          </a:p>
          <a:p>
            <a:pPr marL="365760" indent="-283464" algn="ctr" fontAlgn="auto">
              <a:spcAft>
                <a:spcPts val="0"/>
              </a:spcAft>
              <a:buFont typeface="Wingdings" pitchFamily="2" charset="2"/>
              <a:buNone/>
              <a:defRPr/>
            </a:pPr>
            <a:r>
              <a:rPr lang="en-US" sz="3200" dirty="0"/>
              <a:t>“I marvel that you are turning away so soon from Him who called you in the grace of Christ, to a different gospel,  which is not another; but there are some who trouble you and want to pervert the gospel of Christ</a:t>
            </a:r>
            <a:r>
              <a:rPr lang="en-US" sz="3200" dirty="0" smtClean="0"/>
              <a:t>.”   Galatians </a:t>
            </a:r>
            <a:r>
              <a:rPr lang="en-US" sz="3200" dirty="0"/>
              <a:t>1:6-7</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27651"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Unity Is God’s Will</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b="1" dirty="0"/>
              <a:t>United in Truth</a:t>
            </a:r>
          </a:p>
          <a:p>
            <a:pPr algn="ctr">
              <a:buFont typeface="Wingdings" panose="05000000000000000000" pitchFamily="2" charset="2"/>
              <a:buNone/>
            </a:pPr>
            <a:endParaRPr lang="en-US" altLang="en-US" sz="3200" b="1" dirty="0"/>
          </a:p>
          <a:p>
            <a:pPr algn="ctr">
              <a:buFont typeface="Wingdings" panose="05000000000000000000" pitchFamily="2" charset="2"/>
              <a:buNone/>
            </a:pPr>
            <a:endParaRPr lang="en-US" altLang="en-US" sz="3200" b="1" dirty="0" smtClean="0"/>
          </a:p>
          <a:p>
            <a:pPr algn="ctr">
              <a:buFont typeface="Wingdings" panose="05000000000000000000" pitchFamily="2" charset="2"/>
              <a:buNone/>
            </a:pPr>
            <a:endParaRPr lang="en-US" altLang="en-US" sz="3200" b="1" dirty="0" smtClean="0"/>
          </a:p>
        </p:txBody>
      </p:sp>
    </p:spTree>
    <p:extLst>
      <p:ext uri="{BB962C8B-B14F-4D97-AF65-F5344CB8AC3E}">
        <p14:creationId xmlns:p14="http://schemas.microsoft.com/office/powerpoint/2010/main" val="116751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27651" name="Rectangle 3"/>
          <p:cNvSpPr>
            <a:spLocks noGrp="1" noChangeArrowheads="1"/>
          </p:cNvSpPr>
          <p:nvPr>
            <p:ph idx="1"/>
          </p:nvPr>
        </p:nvSpPr>
        <p:spPr>
          <a:xfrm>
            <a:off x="1524000" y="1752600"/>
            <a:ext cx="7543800" cy="4419600"/>
          </a:xfrm>
        </p:spPr>
        <p:txBody>
          <a:bodyPr/>
          <a:lstStyle/>
          <a:p>
            <a:pPr algn="ctr">
              <a:buFont typeface="Wingdings" panose="05000000000000000000" pitchFamily="2" charset="2"/>
              <a:buNone/>
            </a:pPr>
            <a:r>
              <a:rPr lang="en-US" altLang="en-US" sz="3200" b="1" dirty="0"/>
              <a:t>Unity Is God’s Will</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b="1" dirty="0"/>
              <a:t>United in Truth</a:t>
            </a:r>
          </a:p>
          <a:p>
            <a:pPr algn="ctr">
              <a:buFont typeface="Wingdings" panose="05000000000000000000" pitchFamily="2" charset="2"/>
              <a:buNone/>
            </a:pPr>
            <a:endParaRPr lang="en-US" altLang="en-US" sz="3200" b="1" dirty="0"/>
          </a:p>
          <a:p>
            <a:pPr algn="ctr">
              <a:buNone/>
            </a:pPr>
            <a:r>
              <a:rPr lang="en-US" altLang="en-US" sz="3200" b="1" dirty="0"/>
              <a:t>United in Relationship</a:t>
            </a:r>
          </a:p>
          <a:p>
            <a:pPr algn="ctr">
              <a:buFont typeface="Wingdings" panose="05000000000000000000" pitchFamily="2" charset="2"/>
              <a:buNone/>
            </a:pPr>
            <a:endParaRPr lang="en-US" altLang="en-US" b="1" dirty="0" smtClean="0"/>
          </a:p>
          <a:p>
            <a:pPr algn="ctr">
              <a:buFont typeface="Wingdings" panose="05000000000000000000" pitchFamily="2" charset="2"/>
              <a:buNone/>
            </a:pPr>
            <a:endParaRPr lang="en-US" altLang="en-US" b="1" dirty="0" smtClean="0"/>
          </a:p>
        </p:txBody>
      </p:sp>
    </p:spTree>
    <p:extLst>
      <p:ext uri="{BB962C8B-B14F-4D97-AF65-F5344CB8AC3E}">
        <p14:creationId xmlns:p14="http://schemas.microsoft.com/office/powerpoint/2010/main" val="36638668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23555"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smtClean="0"/>
              <a:t>United in Relationship</a:t>
            </a:r>
            <a:endParaRPr lang="en-US" altLang="en-US" sz="3200" b="1" dirty="0" smtClean="0"/>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dirty="0" smtClean="0"/>
              <a:t>“For you are all sons of God through </a:t>
            </a:r>
          </a:p>
          <a:p>
            <a:pPr algn="ctr">
              <a:buFont typeface="Wingdings" panose="05000000000000000000" pitchFamily="2" charset="2"/>
              <a:buNone/>
            </a:pPr>
            <a:r>
              <a:rPr lang="en-US" altLang="en-US" sz="3200" dirty="0" smtClean="0"/>
              <a:t>faith in Christ Jesus.”</a:t>
            </a:r>
          </a:p>
          <a:p>
            <a:pPr algn="ctr">
              <a:buFont typeface="Wingdings" panose="05000000000000000000" pitchFamily="2" charset="2"/>
              <a:buNone/>
            </a:pPr>
            <a:r>
              <a:rPr lang="en-US" altLang="en-US" sz="3200" dirty="0" smtClean="0"/>
              <a:t>Galatians 3:26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24579"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United in Relationship</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dirty="0" smtClean="0"/>
              <a:t>“For our citizenship is in heaven, from which we also eagerly wait for the Savior, the Lord Jesus Christ.”</a:t>
            </a:r>
          </a:p>
          <a:p>
            <a:pPr algn="ctr">
              <a:buFont typeface="Wingdings" panose="05000000000000000000" pitchFamily="2" charset="2"/>
              <a:buNone/>
            </a:pPr>
            <a:r>
              <a:rPr lang="en-US" altLang="en-US" sz="3200" dirty="0" smtClean="0"/>
              <a:t>Philippians 3:20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76400" y="228600"/>
            <a:ext cx="7010400" cy="1371600"/>
          </a:xfrm>
        </p:spPr>
        <p:txBody>
          <a:bodyPr>
            <a:normAutofit/>
          </a:bodyPr>
          <a:lstStyle/>
          <a:p>
            <a:pPr algn="ctr" fontAlgn="auto">
              <a:spcAft>
                <a:spcPts val="0"/>
              </a:spcAft>
              <a:defRPr/>
            </a:pPr>
            <a:r>
              <a:rPr lang="en-US" sz="5400" b="1" dirty="0">
                <a:solidFill>
                  <a:schemeClr val="tx2">
                    <a:satMod val="130000"/>
                  </a:schemeClr>
                </a:solidFill>
              </a:rPr>
              <a:t>The Unity of the Faith</a:t>
            </a:r>
          </a:p>
        </p:txBody>
      </p:sp>
      <p:sp>
        <p:nvSpPr>
          <p:cNvPr id="8195" name="Rectangle 3"/>
          <p:cNvSpPr>
            <a:spLocks noGrp="1" noChangeArrowheads="1"/>
          </p:cNvSpPr>
          <p:nvPr>
            <p:ph idx="1"/>
          </p:nvPr>
        </p:nvSpPr>
        <p:spPr>
          <a:xfrm>
            <a:off x="1524000" y="1752600"/>
            <a:ext cx="7543800" cy="4419600"/>
          </a:xfrm>
        </p:spPr>
        <p:txBody>
          <a:bodyPr/>
          <a:lstStyle/>
          <a:p>
            <a:pPr algn="ctr">
              <a:buFont typeface="Wingdings" panose="05000000000000000000" pitchFamily="2" charset="2"/>
              <a:buNone/>
            </a:pPr>
            <a:endParaRPr lang="en-US" altLang="en-US"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25603" name="Rectangle 3"/>
          <p:cNvSpPr>
            <a:spLocks noGrp="1" noChangeArrowheads="1"/>
          </p:cNvSpPr>
          <p:nvPr>
            <p:ph idx="1"/>
          </p:nvPr>
        </p:nvSpPr>
        <p:spPr>
          <a:xfrm>
            <a:off x="1524000" y="1752600"/>
            <a:ext cx="7543800" cy="4419600"/>
          </a:xfrm>
        </p:spPr>
        <p:txBody>
          <a:bodyPr>
            <a:noAutofit/>
          </a:bodyPr>
          <a:lstStyle/>
          <a:p>
            <a:pPr algn="ctr">
              <a:buFont typeface="Wingdings" panose="05000000000000000000" pitchFamily="2" charset="2"/>
              <a:buNone/>
            </a:pPr>
            <a:r>
              <a:rPr lang="en-US" altLang="en-US" sz="3200" b="1" dirty="0"/>
              <a:t>United in Relationship</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dirty="0" smtClean="0"/>
              <a:t>“To Titus, a true son in our common faith: Grace, mercy, and peace from </a:t>
            </a:r>
            <a:r>
              <a:rPr lang="en-US" altLang="en-US" sz="3200" dirty="0" smtClean="0"/>
              <a:t>God </a:t>
            </a:r>
            <a:r>
              <a:rPr lang="en-US" altLang="en-US" sz="3200" dirty="0" smtClean="0"/>
              <a:t>the Father and the </a:t>
            </a:r>
          </a:p>
          <a:p>
            <a:pPr algn="ctr">
              <a:buFont typeface="Wingdings" panose="05000000000000000000" pitchFamily="2" charset="2"/>
              <a:buNone/>
            </a:pPr>
            <a:r>
              <a:rPr lang="en-US" altLang="en-US" sz="3200" dirty="0" smtClean="0"/>
              <a:t>Lord Jesus Christ our Savior.” </a:t>
            </a:r>
          </a:p>
          <a:p>
            <a:pPr algn="ctr">
              <a:buFont typeface="Wingdings" panose="05000000000000000000" pitchFamily="2" charset="2"/>
              <a:buNone/>
            </a:pPr>
            <a:r>
              <a:rPr lang="en-US" altLang="en-US" sz="3200" dirty="0" smtClean="0"/>
              <a:t>Titus 1:4</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68611" name="Rectangle 3"/>
          <p:cNvSpPr>
            <a:spLocks noGrp="1" noChangeArrowheads="1"/>
          </p:cNvSpPr>
          <p:nvPr>
            <p:ph idx="1"/>
          </p:nvPr>
        </p:nvSpPr>
        <p:spPr>
          <a:xfrm>
            <a:off x="1524000" y="1752600"/>
            <a:ext cx="7543800" cy="4419600"/>
          </a:xfrm>
        </p:spPr>
        <p:txBody>
          <a:bodyPr>
            <a:noAutofit/>
          </a:bodyPr>
          <a:lstStyle/>
          <a:p>
            <a:pPr algn="ctr">
              <a:buFont typeface="Wingdings" panose="05000000000000000000" pitchFamily="2" charset="2"/>
              <a:buNone/>
            </a:pPr>
            <a:r>
              <a:rPr lang="en-US" altLang="en-US" sz="3200" b="1" dirty="0"/>
              <a:t>United in Relationship</a:t>
            </a:r>
          </a:p>
          <a:p>
            <a:pPr marL="365760" indent="-283464" algn="ctr" fontAlgn="auto">
              <a:spcAft>
                <a:spcPts val="0"/>
              </a:spcAft>
              <a:buFont typeface="Wingdings" pitchFamily="2" charset="2"/>
              <a:buNone/>
              <a:defRPr/>
            </a:pPr>
            <a:endParaRPr lang="en-US" sz="3200" b="1" dirty="0"/>
          </a:p>
          <a:p>
            <a:pPr marL="365760" indent="-283464" algn="ctr" fontAlgn="auto">
              <a:spcAft>
                <a:spcPts val="0"/>
              </a:spcAft>
              <a:buFont typeface="Wingdings" pitchFamily="2" charset="2"/>
              <a:buNone/>
              <a:defRPr/>
            </a:pPr>
            <a:r>
              <a:rPr lang="en-US" sz="2800" dirty="0"/>
              <a:t>“Beloved, while I was very diligent to write to you concerning our common salvation, I found it necessary to write to you exhorting you to contend earnestly for the faith which was once for all delivered to the saints.”</a:t>
            </a:r>
          </a:p>
          <a:p>
            <a:pPr marL="365760" indent="-283464" algn="ctr" fontAlgn="auto">
              <a:spcAft>
                <a:spcPts val="0"/>
              </a:spcAft>
              <a:buFont typeface="Wingdings" pitchFamily="2" charset="2"/>
              <a:buNone/>
              <a:defRPr/>
            </a:pPr>
            <a:r>
              <a:rPr lang="en-US" sz="2800" dirty="0"/>
              <a:t>Jude 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27651"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Unity Is God’s Will</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b="1" dirty="0"/>
              <a:t>United in Truth</a:t>
            </a:r>
          </a:p>
          <a:p>
            <a:pPr algn="ctr">
              <a:buFont typeface="Wingdings" panose="05000000000000000000" pitchFamily="2" charset="2"/>
              <a:buNone/>
            </a:pPr>
            <a:endParaRPr lang="en-US" altLang="en-US" sz="3200" b="1" dirty="0"/>
          </a:p>
          <a:p>
            <a:pPr algn="ctr">
              <a:buNone/>
            </a:pPr>
            <a:r>
              <a:rPr lang="en-US" altLang="en-US" sz="3200" b="1" dirty="0"/>
              <a:t>United in Relationship</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endParaRPr lang="en-US" altLang="en-US" sz="32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28675"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Unity Is God’s Will</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b="1" dirty="0"/>
              <a:t>United in Truth</a:t>
            </a:r>
          </a:p>
          <a:p>
            <a:pPr algn="ctr">
              <a:buFont typeface="Wingdings" panose="05000000000000000000" pitchFamily="2" charset="2"/>
              <a:buNone/>
            </a:pPr>
            <a:endParaRPr lang="en-US" altLang="en-US" sz="3200" b="1" dirty="0"/>
          </a:p>
          <a:p>
            <a:pPr algn="ctr">
              <a:buNone/>
            </a:pPr>
            <a:r>
              <a:rPr lang="en-US" altLang="en-US" sz="3200" b="1" dirty="0"/>
              <a:t>United in Relationship</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b="1" dirty="0" smtClean="0"/>
              <a:t>Maintaining Unity</a:t>
            </a:r>
            <a:endParaRPr lang="en-US" altLang="en-US" sz="32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29699"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Maintaining Unity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70659" name="Rectangle 3"/>
          <p:cNvSpPr>
            <a:spLocks noGrp="1" noChangeArrowheads="1"/>
          </p:cNvSpPr>
          <p:nvPr>
            <p:ph idx="1"/>
          </p:nvPr>
        </p:nvSpPr>
        <p:spPr>
          <a:xfrm>
            <a:off x="1524000" y="1752600"/>
            <a:ext cx="7543800" cy="4419600"/>
          </a:xfrm>
        </p:spPr>
        <p:txBody>
          <a:bodyPr>
            <a:noAutofit/>
          </a:bodyPr>
          <a:lstStyle/>
          <a:p>
            <a:pPr algn="ctr">
              <a:buFont typeface="Wingdings" panose="05000000000000000000" pitchFamily="2" charset="2"/>
              <a:buNone/>
            </a:pPr>
            <a:r>
              <a:rPr lang="en-US" altLang="en-US" sz="3200" b="1" dirty="0"/>
              <a:t>Maintaining Unity</a:t>
            </a:r>
          </a:p>
          <a:p>
            <a:pPr marL="365760" indent="-283464" algn="ctr" fontAlgn="auto">
              <a:lnSpc>
                <a:spcPct val="90000"/>
              </a:lnSpc>
              <a:spcAft>
                <a:spcPts val="0"/>
              </a:spcAft>
              <a:buFont typeface="Wingdings" pitchFamily="2" charset="2"/>
              <a:buNone/>
              <a:defRPr/>
            </a:pPr>
            <a:endParaRPr lang="en-US" sz="3200" b="1" dirty="0"/>
          </a:p>
          <a:p>
            <a:pPr marL="365760" indent="-283464" algn="ctr" fontAlgn="auto">
              <a:lnSpc>
                <a:spcPct val="90000"/>
              </a:lnSpc>
              <a:spcAft>
                <a:spcPts val="0"/>
              </a:spcAft>
              <a:buFont typeface="Wingdings" pitchFamily="2" charset="2"/>
              <a:buNone/>
              <a:defRPr/>
            </a:pPr>
            <a:r>
              <a:rPr lang="en-US" sz="2800" dirty="0"/>
              <a:t>“And this occurred because of false brethren secretly brought in (who came in by stealth to spy out our liberty which we have in Christ Jesus, that they might bring us into bondage),  to whom we did not yield submission even for an hour, that the truth of the gospel might continue with you.”</a:t>
            </a:r>
          </a:p>
          <a:p>
            <a:pPr marL="365760" indent="-283464" algn="ctr" fontAlgn="auto">
              <a:lnSpc>
                <a:spcPct val="90000"/>
              </a:lnSpc>
              <a:spcAft>
                <a:spcPts val="0"/>
              </a:spcAft>
              <a:buFont typeface="Wingdings" pitchFamily="2" charset="2"/>
              <a:buNone/>
              <a:defRPr/>
            </a:pPr>
            <a:r>
              <a:rPr lang="en-US" sz="2800" dirty="0"/>
              <a:t>Galatians 2:4-5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31747"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Maintaining Unity</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dirty="0" smtClean="0"/>
              <a:t>“Reject a divisive man after the first and second admonition.”</a:t>
            </a:r>
          </a:p>
          <a:p>
            <a:pPr algn="ctr">
              <a:buFont typeface="Wingdings" panose="05000000000000000000" pitchFamily="2" charset="2"/>
              <a:buNone/>
            </a:pPr>
            <a:r>
              <a:rPr lang="en-US" altLang="en-US" sz="3200" dirty="0" smtClean="0"/>
              <a:t>Titus 3:10</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72707" name="Rectangle 3"/>
          <p:cNvSpPr>
            <a:spLocks noGrp="1" noChangeArrowheads="1"/>
          </p:cNvSpPr>
          <p:nvPr>
            <p:ph idx="1"/>
          </p:nvPr>
        </p:nvSpPr>
        <p:spPr>
          <a:xfrm>
            <a:off x="1524000" y="1752600"/>
            <a:ext cx="7543800" cy="4419600"/>
          </a:xfrm>
        </p:spPr>
        <p:txBody>
          <a:bodyPr>
            <a:noAutofit/>
          </a:bodyPr>
          <a:lstStyle/>
          <a:p>
            <a:pPr algn="ctr">
              <a:buFont typeface="Wingdings" panose="05000000000000000000" pitchFamily="2" charset="2"/>
              <a:buNone/>
            </a:pPr>
            <a:r>
              <a:rPr lang="en-US" altLang="en-US" sz="3200" b="1" dirty="0"/>
              <a:t>Maintaining Unity</a:t>
            </a:r>
          </a:p>
          <a:p>
            <a:pPr marL="365760" indent="-283464" algn="ctr" fontAlgn="auto">
              <a:spcAft>
                <a:spcPts val="0"/>
              </a:spcAft>
              <a:buFont typeface="Wingdings" pitchFamily="2" charset="2"/>
              <a:buNone/>
              <a:defRPr/>
            </a:pPr>
            <a:endParaRPr lang="en-US" sz="3200" b="1" dirty="0"/>
          </a:p>
          <a:p>
            <a:pPr marL="365760" indent="-283464" algn="ctr" fontAlgn="auto">
              <a:spcAft>
                <a:spcPts val="0"/>
              </a:spcAft>
              <a:buFont typeface="Wingdings" pitchFamily="2" charset="2"/>
              <a:buNone/>
              <a:defRPr/>
            </a:pPr>
            <a:r>
              <a:rPr lang="en-US" sz="2800" dirty="0"/>
              <a:t>“So continuing daily with one accord in the temple, and breaking bread from house to house, they ate their food with gladness and simplicity of heart,  praising God and having favor with all the people. And the Lord added to the church daily those who were being saved. “  Acts 2:46-47</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33795"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Maintaining Unity</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dirty="0" smtClean="0"/>
              <a:t>“You shall love the Lord your God with all your heart, with all your soul, with all your strength, and with all your mind, and your neighbor as yourself.”</a:t>
            </a:r>
          </a:p>
          <a:p>
            <a:pPr algn="ctr">
              <a:buFont typeface="Wingdings" panose="05000000000000000000" pitchFamily="2" charset="2"/>
              <a:buNone/>
            </a:pPr>
            <a:r>
              <a:rPr lang="en-US" altLang="en-US" sz="3200" dirty="0" smtClean="0"/>
              <a:t>Luke 10:27</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34819"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Maintaining Unity</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dirty="0" smtClean="0"/>
              <a:t>“But seek first the kingdom of God and His righteousness, and all these things shall be added to you.”</a:t>
            </a:r>
          </a:p>
          <a:p>
            <a:pPr algn="ctr">
              <a:buFont typeface="Wingdings" panose="05000000000000000000" pitchFamily="2" charset="2"/>
              <a:buNone/>
            </a:pPr>
            <a:r>
              <a:rPr lang="en-US" altLang="en-US" sz="3200" dirty="0" smtClean="0"/>
              <a:t>Matthew 6:33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9219" name="Rectangle 3"/>
          <p:cNvSpPr>
            <a:spLocks noGrp="1" noChangeArrowheads="1"/>
          </p:cNvSpPr>
          <p:nvPr>
            <p:ph idx="1"/>
          </p:nvPr>
        </p:nvSpPr>
        <p:spPr>
          <a:xfrm>
            <a:off x="1524000" y="1752600"/>
            <a:ext cx="7543800" cy="4419600"/>
          </a:xfrm>
        </p:spPr>
        <p:txBody>
          <a:bodyPr/>
          <a:lstStyle/>
          <a:p>
            <a:pPr algn="ctr">
              <a:buFont typeface="Wingdings" panose="05000000000000000000" pitchFamily="2" charset="2"/>
              <a:buNone/>
            </a:pPr>
            <a:r>
              <a:rPr lang="en-US" altLang="en-US" sz="3200" b="1" dirty="0" smtClean="0"/>
              <a:t>Unity Is God’s Will</a:t>
            </a:r>
            <a:endParaRPr lang="en-US" altLang="en-US" sz="3200" b="1" dirty="0" smtClean="0"/>
          </a:p>
          <a:p>
            <a:pPr algn="ctr">
              <a:buFont typeface="Wingdings" panose="05000000000000000000" pitchFamily="2" charset="2"/>
              <a:buNone/>
            </a:pPr>
            <a:endParaRPr lang="en-US" altLang="en-US"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35843"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Unity Is God’s Will</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b="1" dirty="0"/>
              <a:t>United in Truth</a:t>
            </a:r>
          </a:p>
          <a:p>
            <a:pPr algn="ctr">
              <a:buFont typeface="Wingdings" panose="05000000000000000000" pitchFamily="2" charset="2"/>
              <a:buNone/>
            </a:pPr>
            <a:endParaRPr lang="en-US" altLang="en-US" sz="3200" b="1" dirty="0"/>
          </a:p>
          <a:p>
            <a:pPr algn="ctr">
              <a:buNone/>
            </a:pPr>
            <a:r>
              <a:rPr lang="en-US" altLang="en-US" sz="3200" b="1" dirty="0"/>
              <a:t>United in Relationship</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b="1" dirty="0"/>
              <a:t>Maintaining Unity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smtClean="0">
                <a:solidFill>
                  <a:schemeClr val="tx2">
                    <a:satMod val="130000"/>
                  </a:schemeClr>
                </a:solidFill>
              </a:rPr>
              <a:t>The Unity of the Faith</a:t>
            </a:r>
            <a:endParaRPr lang="en-US" sz="5400" b="1" dirty="0">
              <a:solidFill>
                <a:schemeClr val="tx2">
                  <a:satMod val="130000"/>
                </a:schemeClr>
              </a:solidFill>
            </a:endParaRPr>
          </a:p>
        </p:txBody>
      </p:sp>
      <p:sp>
        <p:nvSpPr>
          <p:cNvPr id="10243"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Unity Is God’s Will</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dirty="0" smtClean="0"/>
              <a:t>“Behold, how good and how pleasant it is For brethren to dwell together in unity!”</a:t>
            </a:r>
          </a:p>
          <a:p>
            <a:pPr algn="ctr">
              <a:buFont typeface="Wingdings" panose="05000000000000000000" pitchFamily="2" charset="2"/>
              <a:buNone/>
            </a:pPr>
            <a:r>
              <a:rPr lang="en-US" altLang="en-US" sz="3200" dirty="0" smtClean="0"/>
              <a:t>Psalm 133:1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56323" name="Rectangle 3"/>
          <p:cNvSpPr>
            <a:spLocks noGrp="1" noChangeArrowheads="1"/>
          </p:cNvSpPr>
          <p:nvPr>
            <p:ph idx="1"/>
          </p:nvPr>
        </p:nvSpPr>
        <p:spPr>
          <a:xfrm>
            <a:off x="1524000" y="1752600"/>
            <a:ext cx="7543800" cy="4419600"/>
          </a:xfrm>
        </p:spPr>
        <p:txBody>
          <a:bodyPr>
            <a:noAutofit/>
          </a:bodyPr>
          <a:lstStyle/>
          <a:p>
            <a:pPr algn="ctr">
              <a:buFont typeface="Wingdings" panose="05000000000000000000" pitchFamily="2" charset="2"/>
              <a:buNone/>
            </a:pPr>
            <a:r>
              <a:rPr lang="en-US" altLang="en-US" sz="3200" b="1" dirty="0"/>
              <a:t>Unity Is God’s Will</a:t>
            </a:r>
          </a:p>
          <a:p>
            <a:pPr marL="365760" indent="-283464" algn="ctr" fontAlgn="auto">
              <a:spcAft>
                <a:spcPts val="0"/>
              </a:spcAft>
              <a:buFont typeface="Wingdings" pitchFamily="2" charset="2"/>
              <a:buNone/>
              <a:defRPr/>
            </a:pPr>
            <a:endParaRPr lang="en-US" sz="3200" b="1" dirty="0"/>
          </a:p>
          <a:p>
            <a:pPr marL="365760" indent="-283464" algn="ctr" fontAlgn="auto">
              <a:spcAft>
                <a:spcPts val="0"/>
              </a:spcAft>
              <a:buFont typeface="Wingdings" pitchFamily="2" charset="2"/>
              <a:buNone/>
              <a:defRPr/>
            </a:pPr>
            <a:r>
              <a:rPr lang="en-US" sz="2800" dirty="0"/>
              <a:t>“I do not pray for these alone, but also for those who will believe in Me through their word; that they all may be one, as You, Father, are in Me, and I in You; that they also may be one in Us, that the world may believe that You sent Me.”</a:t>
            </a:r>
            <a:br>
              <a:rPr lang="en-US" sz="2800" dirty="0"/>
            </a:br>
            <a:r>
              <a:rPr lang="en-US" sz="2800" dirty="0"/>
              <a:t>John 17:20-21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12291"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Unity Is God’s Will</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dirty="0" smtClean="0"/>
              <a:t>“And all Mine are Yours, and Yours are Mine, and I am glorified in them.”</a:t>
            </a:r>
          </a:p>
          <a:p>
            <a:pPr algn="ctr">
              <a:buFont typeface="Wingdings" panose="05000000000000000000" pitchFamily="2" charset="2"/>
              <a:buNone/>
            </a:pPr>
            <a:r>
              <a:rPr lang="en-US" altLang="en-US" sz="3200" dirty="0" smtClean="0"/>
              <a:t>John 17:10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13315"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Unity Is God’s Will</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dirty="0" smtClean="0"/>
              <a:t>“I in them, and You in Me; that they may be made perfect in one, and that the world may know that You have sent Me, and have loved them as You have loved Me.”</a:t>
            </a:r>
          </a:p>
          <a:p>
            <a:pPr algn="ctr">
              <a:buFont typeface="Wingdings" panose="05000000000000000000" pitchFamily="2" charset="2"/>
              <a:buNone/>
            </a:pPr>
            <a:r>
              <a:rPr lang="en-US" altLang="en-US" sz="3200" dirty="0" smtClean="0"/>
              <a:t>John 17:23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14339" name="Rectangle 3"/>
          <p:cNvSpPr>
            <a:spLocks noGrp="1" noChangeArrowheads="1"/>
          </p:cNvSpPr>
          <p:nvPr>
            <p:ph idx="1"/>
          </p:nvPr>
        </p:nvSpPr>
        <p:spPr>
          <a:xfrm>
            <a:off x="1524000" y="1752600"/>
            <a:ext cx="7543800" cy="4419600"/>
          </a:xfrm>
        </p:spPr>
        <p:txBody>
          <a:bodyPr>
            <a:normAutofit/>
          </a:bodyPr>
          <a:lstStyle/>
          <a:p>
            <a:pPr algn="ctr">
              <a:buFont typeface="Wingdings" panose="05000000000000000000" pitchFamily="2" charset="2"/>
              <a:buNone/>
            </a:pPr>
            <a:r>
              <a:rPr lang="en-US" altLang="en-US" sz="3200" b="1" dirty="0"/>
              <a:t>Unity Is God’s Will</a:t>
            </a:r>
          </a:p>
          <a:p>
            <a:pPr algn="ctr">
              <a:buFont typeface="Wingdings" panose="05000000000000000000" pitchFamily="2" charset="2"/>
              <a:buNone/>
            </a:pPr>
            <a:endParaRPr lang="en-US" altLang="en-US" sz="3200" b="1" dirty="0" smtClean="0"/>
          </a:p>
          <a:p>
            <a:pPr algn="ctr">
              <a:buFont typeface="Wingdings" panose="05000000000000000000" pitchFamily="2" charset="2"/>
              <a:buNone/>
            </a:pPr>
            <a:r>
              <a:rPr lang="en-US" altLang="en-US" sz="3200" dirty="0" smtClean="0"/>
              <a:t>“And if a house is divided against itself, that house cannot stand.”</a:t>
            </a:r>
          </a:p>
          <a:p>
            <a:pPr algn="ctr">
              <a:buFont typeface="Wingdings" panose="05000000000000000000" pitchFamily="2" charset="2"/>
              <a:buNone/>
            </a:pPr>
            <a:r>
              <a:rPr lang="en-US" altLang="en-US" sz="3200" dirty="0" smtClean="0"/>
              <a:t>Mark 3:25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676400" y="457200"/>
            <a:ext cx="7010400" cy="866775"/>
          </a:xfrm>
        </p:spPr>
        <p:txBody>
          <a:bodyPr>
            <a:normAutofit fontScale="90000"/>
          </a:bodyPr>
          <a:lstStyle/>
          <a:p>
            <a:pPr algn="ctr" fontAlgn="auto">
              <a:spcAft>
                <a:spcPts val="0"/>
              </a:spcAft>
              <a:defRPr/>
            </a:pPr>
            <a:r>
              <a:rPr lang="en-US" sz="5400" b="1" dirty="0">
                <a:solidFill>
                  <a:schemeClr val="tx2">
                    <a:satMod val="130000"/>
                  </a:schemeClr>
                </a:solidFill>
              </a:rPr>
              <a:t>The Unity of the Faith</a:t>
            </a:r>
          </a:p>
        </p:txBody>
      </p:sp>
      <p:sp>
        <p:nvSpPr>
          <p:cNvPr id="15363" name="Rectangle 3"/>
          <p:cNvSpPr>
            <a:spLocks noGrp="1" noChangeArrowheads="1"/>
          </p:cNvSpPr>
          <p:nvPr>
            <p:ph idx="1"/>
          </p:nvPr>
        </p:nvSpPr>
        <p:spPr>
          <a:xfrm>
            <a:off x="1524000" y="1752600"/>
            <a:ext cx="7543800" cy="4419600"/>
          </a:xfrm>
        </p:spPr>
        <p:txBody>
          <a:bodyPr/>
          <a:lstStyle/>
          <a:p>
            <a:pPr algn="ctr">
              <a:buFont typeface="Wingdings" panose="05000000000000000000" pitchFamily="2" charset="2"/>
              <a:buNone/>
            </a:pPr>
            <a:r>
              <a:rPr lang="en-US" altLang="en-US" sz="3200" b="1" dirty="0"/>
              <a:t>Unity Is God’s Will</a:t>
            </a:r>
          </a:p>
          <a:p>
            <a:pPr algn="ctr">
              <a:buFont typeface="Wingdings" panose="05000000000000000000" pitchFamily="2" charset="2"/>
              <a:buNone/>
            </a:pPr>
            <a:endParaRPr lang="en-US" altLang="en-US" b="1" dirty="0" smtClean="0"/>
          </a:p>
          <a:p>
            <a:pPr algn="ctr">
              <a:buFont typeface="Wingdings" panose="05000000000000000000" pitchFamily="2" charset="2"/>
              <a:buNone/>
            </a:pPr>
            <a:endParaRPr lang="en-US" altLang="en-US"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220</TotalTime>
  <Words>983</Words>
  <Application>Microsoft Office PowerPoint</Application>
  <PresentationFormat>On-screen Show (4:3)</PresentationFormat>
  <Paragraphs>140</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Gill Sans MT</vt:lpstr>
      <vt:lpstr>Wingdings 2</vt:lpstr>
      <vt:lpstr>Verdana</vt:lpstr>
      <vt:lpstr>Calibri</vt:lpstr>
      <vt:lpstr>Wingdings</vt:lpstr>
      <vt:lpstr>Wisp</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lpstr>The Unity of the Faith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PDA</dc:creator>
  <cp:lastModifiedBy>Paul Adams</cp:lastModifiedBy>
  <cp:revision>11</cp:revision>
  <dcterms:created xsi:type="dcterms:W3CDTF">2011-10-22T18:17:35Z</dcterms:created>
  <dcterms:modified xsi:type="dcterms:W3CDTF">2015-03-15T03:55:26Z</dcterms:modified>
</cp:coreProperties>
</file>