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5" r:id="rId4"/>
    <p:sldId id="286" r:id="rId5"/>
    <p:sldId id="287" r:id="rId6"/>
    <p:sldId id="288" r:id="rId7"/>
    <p:sldId id="272" r:id="rId8"/>
    <p:sldId id="258" r:id="rId9"/>
    <p:sldId id="270" r:id="rId10"/>
    <p:sldId id="271" r:id="rId11"/>
    <p:sldId id="273" r:id="rId12"/>
    <p:sldId id="259" r:id="rId13"/>
    <p:sldId id="260" r:id="rId14"/>
    <p:sldId id="274" r:id="rId15"/>
    <p:sldId id="275" r:id="rId16"/>
    <p:sldId id="261" r:id="rId17"/>
    <p:sldId id="262" r:id="rId18"/>
    <p:sldId id="263" r:id="rId19"/>
    <p:sldId id="276" r:id="rId20"/>
    <p:sldId id="264" r:id="rId21"/>
    <p:sldId id="265" r:id="rId22"/>
    <p:sldId id="266" r:id="rId23"/>
    <p:sldId id="277" r:id="rId24"/>
    <p:sldId id="278" r:id="rId25"/>
    <p:sldId id="279" r:id="rId26"/>
    <p:sldId id="267" r:id="rId27"/>
    <p:sldId id="269"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84701A8-1FD1-4671-A860-8C2DFEA19D56}" type="datetimeFigureOut">
              <a:rPr lang="en-US" smtClean="0"/>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9AC83-12CC-4079-84A9-6DDABC364970}"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4701A8-1FD1-4671-A860-8C2DFEA19D56}" type="datetimeFigureOut">
              <a:rPr lang="en-US" smtClean="0"/>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9AC83-12CC-4079-84A9-6DDABC3649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4701A8-1FD1-4671-A860-8C2DFEA19D56}" type="datetimeFigureOut">
              <a:rPr lang="en-US" smtClean="0"/>
              <a:t>3/29/2015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739AC83-12CC-4079-84A9-6DDABC3649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4701A8-1FD1-4671-A860-8C2DFEA19D56}" type="datetimeFigureOut">
              <a:rPr lang="en-US" smtClean="0"/>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9AC83-12CC-4079-84A9-6DDABC3649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4701A8-1FD1-4671-A860-8C2DFEA19D56}" type="datetimeFigureOut">
              <a:rPr lang="en-US" smtClean="0"/>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9AC83-12CC-4079-84A9-6DDABC36497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4701A8-1FD1-4671-A860-8C2DFEA19D56}" type="datetimeFigureOut">
              <a:rPr lang="en-US" smtClean="0"/>
              <a:t>3/29/2015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9AC83-12CC-4079-84A9-6DDABC3649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4701A8-1FD1-4671-A860-8C2DFEA19D56}" type="datetimeFigureOut">
              <a:rPr lang="en-US" smtClean="0"/>
              <a:t>3/29/2015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39AC83-12CC-4079-84A9-6DDABC3649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4701A8-1FD1-4671-A860-8C2DFEA19D56}" type="datetimeFigureOut">
              <a:rPr lang="en-US" smtClean="0"/>
              <a:t>3/29/2015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39AC83-12CC-4079-84A9-6DDABC3649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701A8-1FD1-4671-A860-8C2DFEA19D56}" type="datetimeFigureOut">
              <a:rPr lang="en-US" smtClean="0"/>
              <a:t>3/29/2015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39AC83-12CC-4079-84A9-6DDABC3649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4701A8-1FD1-4671-A860-8C2DFEA19D56}" type="datetimeFigureOut">
              <a:rPr lang="en-US" smtClean="0"/>
              <a:t>3/29/2015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9AC83-12CC-4079-84A9-6DDABC364970}"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84701A8-1FD1-4671-A860-8C2DFEA19D56}" type="datetimeFigureOut">
              <a:rPr lang="en-US" smtClean="0"/>
              <a:t>3/29/2015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739AC83-12CC-4079-84A9-6DDABC36497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84701A8-1FD1-4671-A860-8C2DFEA19D56}" type="datetimeFigureOut">
              <a:rPr lang="en-US" smtClean="0"/>
              <a:t>3/29/2015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739AC83-12CC-4079-84A9-6DDABC3649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535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Forget</a:t>
            </a:r>
          </a:p>
          <a:p>
            <a:pPr marL="118872" indent="0" algn="ctr">
              <a:buNone/>
            </a:pPr>
            <a:endParaRPr lang="en-US" dirty="0"/>
          </a:p>
          <a:p>
            <a:pPr marL="118872" indent="0" algn="ctr">
              <a:buNone/>
            </a:pPr>
            <a:r>
              <a:rPr lang="en-US" dirty="0" smtClean="0"/>
              <a:t>“</a:t>
            </a:r>
            <a:r>
              <a:rPr lang="en-US" dirty="0"/>
              <a:t>For he who serves Christ in these things is acceptable to God and approved by </a:t>
            </a:r>
            <a:r>
              <a:rPr lang="en-US" dirty="0" smtClean="0"/>
              <a:t>men”</a:t>
            </a:r>
          </a:p>
          <a:p>
            <a:pPr marL="118872" indent="0" algn="ctr">
              <a:buNone/>
            </a:pPr>
            <a:r>
              <a:rPr lang="en-US" dirty="0" smtClean="0"/>
              <a:t>Romans 14:18</a:t>
            </a:r>
          </a:p>
        </p:txBody>
      </p:sp>
    </p:spTree>
    <p:extLst>
      <p:ext uri="{BB962C8B-B14F-4D97-AF65-F5344CB8AC3E}">
        <p14:creationId xmlns:p14="http://schemas.microsoft.com/office/powerpoint/2010/main" val="65815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Forget</a:t>
            </a:r>
          </a:p>
          <a:p>
            <a:pPr marL="118872" indent="0" algn="ctr">
              <a:buNone/>
            </a:pPr>
            <a:endParaRPr lang="en-US" dirty="0"/>
          </a:p>
          <a:p>
            <a:pPr marL="118872" indent="0" algn="ctr">
              <a:buNone/>
            </a:pPr>
            <a:endParaRPr lang="en-US" dirty="0" smtClean="0"/>
          </a:p>
        </p:txBody>
      </p:sp>
    </p:spTree>
    <p:extLst>
      <p:ext uri="{BB962C8B-B14F-4D97-AF65-F5344CB8AC3E}">
        <p14:creationId xmlns:p14="http://schemas.microsoft.com/office/powerpoint/2010/main" val="65815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Forget</a:t>
            </a:r>
          </a:p>
          <a:p>
            <a:pPr marL="118872" indent="0" algn="ctr">
              <a:buNone/>
            </a:pPr>
            <a:endParaRPr lang="en-US" b="1" dirty="0"/>
          </a:p>
          <a:p>
            <a:pPr marL="118872" indent="0" algn="ctr">
              <a:buNone/>
            </a:pPr>
            <a:r>
              <a:rPr lang="en-US" b="1" dirty="0" smtClean="0"/>
              <a:t>Blind You</a:t>
            </a:r>
            <a:endParaRPr lang="en-US" b="1" dirty="0" smtClean="0"/>
          </a:p>
          <a:p>
            <a:pPr marL="118872" indent="0" algn="ctr">
              <a:buNone/>
            </a:pPr>
            <a:endParaRPr lang="en-US"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Blind You</a:t>
            </a:r>
          </a:p>
          <a:p>
            <a:pPr marL="118872" indent="0" algn="ctr">
              <a:buNone/>
            </a:pPr>
            <a:endParaRPr lang="en-US" dirty="0" smtClean="0"/>
          </a:p>
          <a:p>
            <a:pPr marL="118872" indent="0" algn="ctr">
              <a:buNone/>
            </a:pPr>
            <a:endParaRPr lang="en-US"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Blind You</a:t>
            </a:r>
          </a:p>
          <a:p>
            <a:pPr marL="118872" indent="0" algn="ctr">
              <a:buNone/>
            </a:pPr>
            <a:endParaRPr lang="en-US" dirty="0" smtClean="0"/>
          </a:p>
          <a:p>
            <a:pPr marL="118872" indent="0" algn="ctr">
              <a:buNone/>
            </a:pPr>
            <a:r>
              <a:rPr lang="en-US" dirty="0" smtClean="0"/>
              <a:t>“</a:t>
            </a:r>
            <a:r>
              <a:rPr lang="en-US" dirty="0"/>
              <a:t>What then? Are we better than they? Not at all. For we have previously charged both Jews and Greeks that they are all under sin. </a:t>
            </a:r>
            <a:r>
              <a:rPr lang="en-US" dirty="0" smtClean="0"/>
              <a:t>As </a:t>
            </a:r>
            <a:r>
              <a:rPr lang="en-US" dirty="0"/>
              <a:t>it is written: </a:t>
            </a:r>
            <a:r>
              <a:rPr lang="en-US" dirty="0" smtClean="0"/>
              <a:t>‘There </a:t>
            </a:r>
            <a:r>
              <a:rPr lang="en-US" dirty="0"/>
              <a:t>is none righteous, no, not one</a:t>
            </a:r>
            <a:r>
              <a:rPr lang="en-US" dirty="0" smtClean="0"/>
              <a:t>;’”</a:t>
            </a:r>
          </a:p>
          <a:p>
            <a:pPr marL="118872" indent="0" algn="ctr">
              <a:buNone/>
            </a:pPr>
            <a:r>
              <a:rPr lang="en-US" dirty="0" smtClean="0"/>
              <a:t>Romans 3:9-10</a:t>
            </a:r>
            <a:endParaRPr lang="en-US" dirty="0"/>
          </a:p>
        </p:txBody>
      </p:sp>
    </p:spTree>
    <p:extLst>
      <p:ext uri="{BB962C8B-B14F-4D97-AF65-F5344CB8AC3E}">
        <p14:creationId xmlns:p14="http://schemas.microsoft.com/office/powerpoint/2010/main" val="283637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Blind You</a:t>
            </a:r>
          </a:p>
          <a:p>
            <a:pPr marL="118872" indent="0" algn="ctr">
              <a:buNone/>
            </a:pPr>
            <a:endParaRPr lang="en-US" dirty="0" smtClean="0"/>
          </a:p>
          <a:p>
            <a:pPr marL="118872" indent="0" algn="ctr">
              <a:buNone/>
            </a:pPr>
            <a:r>
              <a:rPr lang="en-US" dirty="0" smtClean="0"/>
              <a:t>Matthew 21:33-46</a:t>
            </a:r>
            <a:endParaRPr lang="en-US" dirty="0"/>
          </a:p>
        </p:txBody>
      </p:sp>
    </p:spTree>
    <p:extLst>
      <p:ext uri="{BB962C8B-B14F-4D97-AF65-F5344CB8AC3E}">
        <p14:creationId xmlns:p14="http://schemas.microsoft.com/office/powerpoint/2010/main" val="283637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Forget</a:t>
            </a:r>
          </a:p>
          <a:p>
            <a:pPr marL="118872" indent="0" algn="ctr">
              <a:buNone/>
            </a:pPr>
            <a:endParaRPr lang="en-US" b="1" dirty="0"/>
          </a:p>
          <a:p>
            <a:pPr marL="118872" indent="0" algn="ctr">
              <a:buNone/>
            </a:pPr>
            <a:r>
              <a:rPr lang="en-US" b="1" dirty="0"/>
              <a:t>Blind You</a:t>
            </a:r>
          </a:p>
          <a:p>
            <a:pPr marL="118872" indent="0" algn="ctr">
              <a:buNone/>
            </a:pPr>
            <a:endParaRPr lang="en-US" b="1"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Forget</a:t>
            </a:r>
          </a:p>
          <a:p>
            <a:pPr marL="118872" indent="0" algn="ctr">
              <a:buNone/>
            </a:pPr>
            <a:endParaRPr lang="en-US" b="1" dirty="0"/>
          </a:p>
          <a:p>
            <a:pPr marL="118872" indent="0" algn="ctr">
              <a:buNone/>
            </a:pPr>
            <a:r>
              <a:rPr lang="en-US" b="1" dirty="0"/>
              <a:t>Blind You</a:t>
            </a:r>
          </a:p>
          <a:p>
            <a:pPr marL="118872" indent="0" algn="ctr">
              <a:buNone/>
            </a:pPr>
            <a:endParaRPr lang="en-US" b="1" dirty="0"/>
          </a:p>
          <a:p>
            <a:pPr marL="118872" indent="0" algn="ctr">
              <a:buNone/>
            </a:pPr>
            <a:r>
              <a:rPr lang="en-US" b="1" dirty="0" smtClean="0"/>
              <a:t>Cause You To Be A Hypocrit</a:t>
            </a:r>
            <a:r>
              <a:rPr lang="en-US" b="1" dirty="0"/>
              <a:t>e</a:t>
            </a:r>
            <a:endParaRPr lang="en-US" b="1" dirty="0" smtClean="0"/>
          </a:p>
          <a:p>
            <a:pPr marL="118872" indent="0" algn="ctr">
              <a:buNone/>
            </a:pPr>
            <a:endParaRPr lang="en-US"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Cause You To Be A Hypocrite</a:t>
            </a:r>
          </a:p>
          <a:p>
            <a:pPr marL="118872" indent="0" algn="ctr">
              <a:buNone/>
            </a:pPr>
            <a:endParaRPr lang="en-US" dirty="0" smtClean="0"/>
          </a:p>
          <a:p>
            <a:pPr marL="118872" indent="0" algn="ctr">
              <a:buNone/>
            </a:pPr>
            <a:endParaRPr lang="en-US"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normAutofit fontScale="92500" lnSpcReduction="10000"/>
          </a:bodyPr>
          <a:lstStyle/>
          <a:p>
            <a:pPr marL="118872" indent="0" algn="ctr">
              <a:buNone/>
            </a:pPr>
            <a:r>
              <a:rPr lang="en-US" sz="3600" b="1" dirty="0"/>
              <a:t>Cause You To Be A Hypocrite</a:t>
            </a:r>
          </a:p>
          <a:p>
            <a:pPr marL="118872" indent="0" algn="ctr">
              <a:buNone/>
            </a:pPr>
            <a:endParaRPr lang="en-US" dirty="0" smtClean="0"/>
          </a:p>
          <a:p>
            <a:pPr marL="118872" indent="0" algn="ctr">
              <a:buNone/>
            </a:pPr>
            <a:r>
              <a:rPr lang="en-US" dirty="0" smtClean="0"/>
              <a:t>“</a:t>
            </a:r>
            <a:r>
              <a:rPr lang="en-US" dirty="0"/>
              <a:t>Judge not, that you be not judged. </a:t>
            </a:r>
            <a:r>
              <a:rPr lang="en-US" dirty="0" smtClean="0"/>
              <a:t> </a:t>
            </a:r>
            <a:r>
              <a:rPr lang="en-US" dirty="0"/>
              <a:t>For with what judgment you judge, you will be judged; and with the measure you use, it will be measured back to you. </a:t>
            </a:r>
            <a:r>
              <a:rPr lang="en-US" dirty="0" smtClean="0"/>
              <a:t> </a:t>
            </a:r>
            <a:r>
              <a:rPr lang="en-US" dirty="0"/>
              <a:t>And why do you look at the speck in your brother's eye, but do not consider the plank in your own eye? </a:t>
            </a:r>
            <a:r>
              <a:rPr lang="en-US" dirty="0" smtClean="0"/>
              <a:t>Or </a:t>
            </a:r>
            <a:r>
              <a:rPr lang="en-US" dirty="0"/>
              <a:t>how can you say to your brother, 'Let me remove the speck from your eye'; and look, a plank is in your own eye</a:t>
            </a:r>
            <a:r>
              <a:rPr lang="en-US" dirty="0" smtClean="0"/>
              <a:t>? </a:t>
            </a:r>
            <a:r>
              <a:rPr lang="en-US" dirty="0"/>
              <a:t>Hypocrite! First remove the plank from your own eye, and then you will see clearly to remove the speck from your brother's eye</a:t>
            </a:r>
            <a:r>
              <a:rPr lang="en-US" dirty="0" smtClean="0"/>
              <a:t>.”  Matthew 7:1-5</a:t>
            </a:r>
            <a:endParaRPr lang="en-US" dirty="0"/>
          </a:p>
        </p:txBody>
      </p:sp>
    </p:spTree>
    <p:extLst>
      <p:ext uri="{BB962C8B-B14F-4D97-AF65-F5344CB8AC3E}">
        <p14:creationId xmlns:p14="http://schemas.microsoft.com/office/powerpoint/2010/main" val="287259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smtClean="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endParaRPr lang="en-US" dirty="0"/>
          </a:p>
        </p:txBody>
      </p:sp>
    </p:spTree>
    <p:extLst>
      <p:ext uri="{BB962C8B-B14F-4D97-AF65-F5344CB8AC3E}">
        <p14:creationId xmlns:p14="http://schemas.microsoft.com/office/powerpoint/2010/main" val="2730915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Forget</a:t>
            </a:r>
          </a:p>
          <a:p>
            <a:pPr marL="118872" indent="0" algn="ctr">
              <a:buNone/>
            </a:pPr>
            <a:endParaRPr lang="en-US" b="1" dirty="0"/>
          </a:p>
          <a:p>
            <a:pPr marL="118872" indent="0" algn="ctr">
              <a:buNone/>
            </a:pPr>
            <a:r>
              <a:rPr lang="en-US" b="1" dirty="0"/>
              <a:t>Blind You</a:t>
            </a:r>
          </a:p>
          <a:p>
            <a:pPr marL="118872" indent="0" algn="ctr">
              <a:buNone/>
            </a:pPr>
            <a:endParaRPr lang="en-US" b="1" dirty="0"/>
          </a:p>
          <a:p>
            <a:pPr marL="118872" indent="0" algn="ctr">
              <a:buNone/>
            </a:pPr>
            <a:r>
              <a:rPr lang="en-US" b="1" dirty="0"/>
              <a:t>Cause You To Be A Hypocrite</a:t>
            </a:r>
          </a:p>
          <a:p>
            <a:pPr marL="118872" indent="0" algn="ctr">
              <a:buNone/>
            </a:pPr>
            <a:endParaRPr lang="en-US"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Forget</a:t>
            </a:r>
          </a:p>
          <a:p>
            <a:pPr marL="118872" indent="0" algn="ctr">
              <a:buNone/>
            </a:pPr>
            <a:endParaRPr lang="en-US" b="1" dirty="0"/>
          </a:p>
          <a:p>
            <a:pPr marL="118872" indent="0" algn="ctr">
              <a:buNone/>
            </a:pPr>
            <a:r>
              <a:rPr lang="en-US" b="1" dirty="0"/>
              <a:t>Blind You</a:t>
            </a:r>
          </a:p>
          <a:p>
            <a:pPr marL="118872" indent="0" algn="ctr">
              <a:buNone/>
            </a:pPr>
            <a:endParaRPr lang="en-US" b="1" dirty="0"/>
          </a:p>
          <a:p>
            <a:pPr marL="118872" indent="0" algn="ctr">
              <a:buNone/>
            </a:pPr>
            <a:r>
              <a:rPr lang="en-US" b="1" dirty="0"/>
              <a:t>Cause You To Be A Hypocrite</a:t>
            </a:r>
          </a:p>
          <a:p>
            <a:pPr marL="118872" indent="0" algn="ctr">
              <a:buNone/>
            </a:pPr>
            <a:endParaRPr lang="en-US" b="1" dirty="0"/>
          </a:p>
          <a:p>
            <a:pPr marL="118872" indent="0" algn="ctr">
              <a:buNone/>
            </a:pPr>
            <a:r>
              <a:rPr lang="en-US" b="1" dirty="0" smtClean="0"/>
              <a:t>Make You Rebellious</a:t>
            </a:r>
            <a:endParaRPr lang="en-US" b="1"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Rebellious</a:t>
            </a:r>
          </a:p>
          <a:p>
            <a:pPr marL="118872" indent="0" algn="ctr">
              <a:buNone/>
            </a:pPr>
            <a:endParaRPr lang="en-US" dirty="0"/>
          </a:p>
          <a:p>
            <a:pPr marL="118872" indent="0" algn="ctr">
              <a:buNone/>
            </a:pPr>
            <a:endParaRPr lang="en-US"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Rebellious</a:t>
            </a:r>
          </a:p>
          <a:p>
            <a:pPr marL="118872" indent="0" algn="ctr">
              <a:buNone/>
            </a:pPr>
            <a:endParaRPr lang="en-US" dirty="0"/>
          </a:p>
          <a:p>
            <a:pPr marL="118872" indent="0" algn="ctr">
              <a:buNone/>
            </a:pPr>
            <a:r>
              <a:rPr lang="en-US" dirty="0" smtClean="0"/>
              <a:t>“</a:t>
            </a:r>
            <a:r>
              <a:rPr lang="en-US" dirty="0"/>
              <a:t>Blessed are the poor in spirit, For theirs is the kingdom of heaven</a:t>
            </a:r>
            <a:r>
              <a:rPr lang="en-US" dirty="0" smtClean="0"/>
              <a:t>.”</a:t>
            </a:r>
          </a:p>
          <a:p>
            <a:pPr marL="118872" indent="0" algn="ctr">
              <a:buNone/>
            </a:pPr>
            <a:r>
              <a:rPr lang="en-US" dirty="0" smtClean="0"/>
              <a:t>Matthew 5:3</a:t>
            </a:r>
            <a:endParaRPr lang="en-US" dirty="0"/>
          </a:p>
        </p:txBody>
      </p:sp>
    </p:spTree>
    <p:extLst>
      <p:ext uri="{BB962C8B-B14F-4D97-AF65-F5344CB8AC3E}">
        <p14:creationId xmlns:p14="http://schemas.microsoft.com/office/powerpoint/2010/main" val="124279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Rebellious</a:t>
            </a:r>
          </a:p>
          <a:p>
            <a:pPr marL="118872" indent="0" algn="ctr">
              <a:buNone/>
            </a:pPr>
            <a:endParaRPr lang="en-US" dirty="0"/>
          </a:p>
          <a:p>
            <a:pPr marL="118872" indent="0" algn="ctr">
              <a:buNone/>
            </a:pPr>
            <a:r>
              <a:rPr lang="en-US" dirty="0" smtClean="0"/>
              <a:t>“</a:t>
            </a:r>
            <a:r>
              <a:rPr lang="en-US" dirty="0"/>
              <a:t>Therefore humble yourselves under the mighty hand of God, that He may exalt you in due time</a:t>
            </a:r>
            <a:r>
              <a:rPr lang="en-US" dirty="0" smtClean="0"/>
              <a:t>,”</a:t>
            </a:r>
          </a:p>
          <a:p>
            <a:pPr marL="118872" indent="0" algn="ctr">
              <a:buNone/>
            </a:pPr>
            <a:r>
              <a:rPr lang="en-US" dirty="0" smtClean="0"/>
              <a:t>1 Peter 5:6</a:t>
            </a:r>
            <a:endParaRPr lang="en-US" dirty="0"/>
          </a:p>
        </p:txBody>
      </p:sp>
    </p:spTree>
    <p:extLst>
      <p:ext uri="{BB962C8B-B14F-4D97-AF65-F5344CB8AC3E}">
        <p14:creationId xmlns:p14="http://schemas.microsoft.com/office/powerpoint/2010/main" val="124279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Rebellious</a:t>
            </a:r>
          </a:p>
          <a:p>
            <a:pPr marL="118872" indent="0" algn="ctr">
              <a:buNone/>
            </a:pPr>
            <a:endParaRPr lang="en-US" dirty="0"/>
          </a:p>
          <a:p>
            <a:pPr marL="118872" indent="0" algn="ctr">
              <a:buNone/>
            </a:pPr>
            <a:r>
              <a:rPr lang="en-US" dirty="0" smtClean="0"/>
              <a:t>“</a:t>
            </a:r>
            <a:r>
              <a:rPr lang="en-US" dirty="0"/>
              <a:t>For you see your calling, brethren, that not many wise according to the flesh, not many mighty, not many noble, are called</a:t>
            </a:r>
            <a:r>
              <a:rPr lang="en-US" dirty="0" smtClean="0"/>
              <a:t>.”</a:t>
            </a:r>
          </a:p>
          <a:p>
            <a:pPr marL="118872" indent="0" algn="ctr">
              <a:buNone/>
            </a:pPr>
            <a:r>
              <a:rPr lang="en-US" dirty="0" smtClean="0"/>
              <a:t>1 Corinthians 1:26</a:t>
            </a:r>
            <a:endParaRPr lang="en-US" dirty="0"/>
          </a:p>
        </p:txBody>
      </p:sp>
    </p:spTree>
    <p:extLst>
      <p:ext uri="{BB962C8B-B14F-4D97-AF65-F5344CB8AC3E}">
        <p14:creationId xmlns:p14="http://schemas.microsoft.com/office/powerpoint/2010/main" val="124279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a:t>Make You Forget</a:t>
            </a:r>
          </a:p>
          <a:p>
            <a:pPr marL="118872" indent="0" algn="ctr">
              <a:buNone/>
            </a:pPr>
            <a:endParaRPr lang="en-US" b="1" dirty="0"/>
          </a:p>
          <a:p>
            <a:pPr marL="118872" indent="0" algn="ctr">
              <a:buNone/>
            </a:pPr>
            <a:r>
              <a:rPr lang="en-US" b="1" dirty="0"/>
              <a:t>Blind You</a:t>
            </a:r>
          </a:p>
          <a:p>
            <a:pPr marL="118872" indent="0" algn="ctr">
              <a:buNone/>
            </a:pPr>
            <a:endParaRPr lang="en-US" b="1" dirty="0"/>
          </a:p>
          <a:p>
            <a:pPr marL="118872" indent="0" algn="ctr">
              <a:buNone/>
            </a:pPr>
            <a:r>
              <a:rPr lang="en-US" b="1" dirty="0"/>
              <a:t>Cause You To Be A Hypocrite</a:t>
            </a:r>
          </a:p>
          <a:p>
            <a:pPr marL="118872" indent="0" algn="ctr">
              <a:buNone/>
            </a:pPr>
            <a:endParaRPr lang="en-US" b="1" dirty="0"/>
          </a:p>
          <a:p>
            <a:pPr marL="118872" indent="0" algn="ctr">
              <a:buNone/>
            </a:pPr>
            <a:r>
              <a:rPr lang="en-US" b="1" dirty="0"/>
              <a:t>Make You Rebellious</a:t>
            </a:r>
            <a:endParaRPr lang="en-US" b="1"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endParaRPr lang="en-US" dirty="0" smtClean="0"/>
          </a:p>
          <a:p>
            <a:pPr marL="118872" indent="0" algn="ctr">
              <a:buNone/>
            </a:pPr>
            <a:r>
              <a:rPr lang="en-US" dirty="0"/>
              <a:t>“Likewise you younger people, submit yourselves to your elders. Yes, all of you be submissive to one another, and be clothed with humility, for ‘God resists the proud, But gives grace to the humble.’”</a:t>
            </a:r>
          </a:p>
          <a:p>
            <a:pPr marL="118872" indent="0" algn="ctr">
              <a:buNone/>
            </a:pPr>
            <a:r>
              <a:rPr lang="en-US" dirty="0"/>
              <a:t>1 Peter 5:5</a:t>
            </a:r>
          </a:p>
          <a:p>
            <a:pPr marL="118872" indent="0" algn="ctr">
              <a:buNone/>
            </a:pPr>
            <a:endParaRPr lang="en-US" dirty="0"/>
          </a:p>
        </p:txBody>
      </p:sp>
    </p:spTree>
    <p:extLst>
      <p:ext uri="{BB962C8B-B14F-4D97-AF65-F5344CB8AC3E}">
        <p14:creationId xmlns:p14="http://schemas.microsoft.com/office/powerpoint/2010/main" val="797331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860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smtClean="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dirty="0" smtClean="0"/>
              <a:t>“</a:t>
            </a:r>
            <a:r>
              <a:rPr lang="en-US" dirty="0"/>
              <a:t>Let no one cheat you of your reward, taking delight in </a:t>
            </a:r>
            <a:r>
              <a:rPr lang="en-US" i="1" dirty="0"/>
              <a:t>false</a:t>
            </a:r>
            <a:r>
              <a:rPr lang="en-US" dirty="0"/>
              <a:t> humility and worship of angels, intruding into those things which he has not seen, vainly puffed up by his fleshly mind, </a:t>
            </a:r>
            <a:r>
              <a:rPr lang="en-US" dirty="0" smtClean="0"/>
              <a:t>and </a:t>
            </a:r>
            <a:r>
              <a:rPr lang="en-US" dirty="0"/>
              <a:t>not holding fast to the Head, from whom all the body, nourished and knit together by joints and ligaments, grows with the increase </a:t>
            </a:r>
            <a:r>
              <a:rPr lang="en-US" i="1" dirty="0"/>
              <a:t>that is</a:t>
            </a:r>
            <a:r>
              <a:rPr lang="en-US" dirty="0"/>
              <a:t> from God</a:t>
            </a:r>
            <a:r>
              <a:rPr lang="en-US" dirty="0" smtClean="0"/>
              <a:t>.”    Colossians 2:18-19</a:t>
            </a:r>
            <a:endParaRPr lang="en-US" dirty="0"/>
          </a:p>
        </p:txBody>
      </p:sp>
    </p:spTree>
    <p:extLst>
      <p:ext uri="{BB962C8B-B14F-4D97-AF65-F5344CB8AC3E}">
        <p14:creationId xmlns:p14="http://schemas.microsoft.com/office/powerpoint/2010/main" val="32727272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smtClean="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dirty="0" smtClean="0"/>
              <a:t>1 Corinthians 4:6-19</a:t>
            </a:r>
            <a:endParaRPr lang="en-US" dirty="0"/>
          </a:p>
        </p:txBody>
      </p:sp>
    </p:spTree>
    <p:extLst>
      <p:ext uri="{BB962C8B-B14F-4D97-AF65-F5344CB8AC3E}">
        <p14:creationId xmlns:p14="http://schemas.microsoft.com/office/powerpoint/2010/main" val="34909893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smtClean="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dirty="0" smtClean="0"/>
              <a:t>“</a:t>
            </a:r>
            <a:r>
              <a:rPr lang="en-US" dirty="0"/>
              <a:t>Love suffers long </a:t>
            </a:r>
            <a:r>
              <a:rPr lang="en-US" i="1" dirty="0"/>
              <a:t>and</a:t>
            </a:r>
            <a:r>
              <a:rPr lang="en-US" dirty="0"/>
              <a:t> is kind; love does not envy; love does not parade itself, is not puffed </a:t>
            </a:r>
            <a:r>
              <a:rPr lang="en-US" dirty="0" smtClean="0"/>
              <a:t>up …”</a:t>
            </a:r>
          </a:p>
          <a:p>
            <a:pPr marL="118872" indent="0" algn="ctr">
              <a:buNone/>
            </a:pPr>
            <a:r>
              <a:rPr lang="en-US" dirty="0" smtClean="0"/>
              <a:t>1 Corinthians 13:4</a:t>
            </a:r>
            <a:endParaRPr lang="en-US" dirty="0"/>
          </a:p>
        </p:txBody>
      </p:sp>
    </p:spTree>
    <p:extLst>
      <p:ext uri="{BB962C8B-B14F-4D97-AF65-F5344CB8AC3E}">
        <p14:creationId xmlns:p14="http://schemas.microsoft.com/office/powerpoint/2010/main" val="2869455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smtClean="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endParaRPr lang="en-US" dirty="0"/>
          </a:p>
        </p:txBody>
      </p:sp>
    </p:spTree>
    <p:extLst>
      <p:ext uri="{BB962C8B-B14F-4D97-AF65-F5344CB8AC3E}">
        <p14:creationId xmlns:p14="http://schemas.microsoft.com/office/powerpoint/2010/main" val="10981393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lstStyle/>
          <a:p>
            <a:pPr marL="118872" indent="0" algn="ctr">
              <a:buNone/>
            </a:pPr>
            <a:r>
              <a:rPr lang="en-US" b="1" dirty="0" smtClean="0"/>
              <a:t>Make You Forget</a:t>
            </a:r>
            <a:endParaRPr lang="en-US" b="1" dirty="0" smtClean="0"/>
          </a:p>
          <a:p>
            <a:pPr marL="118872" indent="0" algn="ctr">
              <a:buNone/>
            </a:pPr>
            <a:endParaRPr lang="en-US" dirty="0"/>
          </a:p>
          <a:p>
            <a:pPr marL="118872" indent="0" algn="ctr">
              <a:buNone/>
            </a:pPr>
            <a:endParaRPr lang="en-US" dirty="0" smtClean="0"/>
          </a:p>
        </p:txBody>
      </p:sp>
    </p:spTree>
    <p:extLst>
      <p:ext uri="{BB962C8B-B14F-4D97-AF65-F5344CB8AC3E}">
        <p14:creationId xmlns:p14="http://schemas.microsoft.com/office/powerpoint/2010/main" val="65815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normAutofit fontScale="92500" lnSpcReduction="20000"/>
          </a:bodyPr>
          <a:lstStyle/>
          <a:p>
            <a:pPr marL="118872" indent="0" algn="ctr">
              <a:buNone/>
            </a:pPr>
            <a:r>
              <a:rPr lang="en-US" sz="3600" b="1" dirty="0"/>
              <a:t>Make You Forget</a:t>
            </a:r>
          </a:p>
          <a:p>
            <a:pPr marL="118872" indent="0" algn="ctr">
              <a:buNone/>
            </a:pPr>
            <a:endParaRPr lang="en-US" dirty="0"/>
          </a:p>
          <a:p>
            <a:pPr marL="118872" indent="0" algn="ctr">
              <a:buNone/>
            </a:pPr>
            <a:r>
              <a:rPr lang="en-US" dirty="0" smtClean="0"/>
              <a:t>“</a:t>
            </a:r>
            <a:r>
              <a:rPr lang="en-US" dirty="0"/>
              <a:t>And which of you, having a servant plowing or tending sheep, will say to him when he has come in from the field, 'Come at once and sit down to eat'? </a:t>
            </a:r>
            <a:r>
              <a:rPr lang="en-US" dirty="0" smtClean="0"/>
              <a:t> </a:t>
            </a:r>
            <a:r>
              <a:rPr lang="en-US" dirty="0"/>
              <a:t>But will he not rather say to him, 'Prepare something for my supper, and gird yourself and serve me till I have eaten and drunk, and afterward you will eat and drink'? </a:t>
            </a:r>
            <a:r>
              <a:rPr lang="en-US" dirty="0" smtClean="0"/>
              <a:t> </a:t>
            </a:r>
            <a:r>
              <a:rPr lang="en-US" dirty="0"/>
              <a:t>Does he thank that servant because he did the things that were commanded him? I think not. </a:t>
            </a:r>
            <a:r>
              <a:rPr lang="en-US" dirty="0" smtClean="0"/>
              <a:t> </a:t>
            </a:r>
            <a:r>
              <a:rPr lang="en-US" dirty="0"/>
              <a:t>So likewise you, when you have done all those things which you are commanded, say, 'We are unprofitable servants. We have done what was our duty to do</a:t>
            </a:r>
            <a:r>
              <a:rPr lang="en-US" dirty="0" smtClean="0"/>
              <a:t>.’”  Luke 17:7-10</a:t>
            </a:r>
          </a:p>
        </p:txBody>
      </p:sp>
    </p:spTree>
    <p:extLst>
      <p:ext uri="{BB962C8B-B14F-4D97-AF65-F5344CB8AC3E}">
        <p14:creationId xmlns:p14="http://schemas.microsoft.com/office/powerpoint/2010/main" val="1598190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a:bodyPr>
          <a:lstStyle/>
          <a:p>
            <a:pPr algn="ctr"/>
            <a:r>
              <a:rPr lang="en-US" sz="6600" dirty="0"/>
              <a:t>Being Puffed Up Will …</a:t>
            </a:r>
            <a:endParaRPr lang="en-US" sz="6600" dirty="0"/>
          </a:p>
        </p:txBody>
      </p:sp>
      <p:sp>
        <p:nvSpPr>
          <p:cNvPr id="3" name="Content Placeholder 2"/>
          <p:cNvSpPr>
            <a:spLocks noGrp="1"/>
          </p:cNvSpPr>
          <p:nvPr>
            <p:ph idx="1"/>
          </p:nvPr>
        </p:nvSpPr>
        <p:spPr>
          <a:xfrm>
            <a:off x="0" y="1524000"/>
            <a:ext cx="9144000" cy="5333999"/>
          </a:xfrm>
        </p:spPr>
        <p:txBody>
          <a:bodyPr>
            <a:normAutofit fontScale="92500" lnSpcReduction="20000"/>
          </a:bodyPr>
          <a:lstStyle/>
          <a:p>
            <a:pPr marL="118872" indent="0" algn="ctr">
              <a:buNone/>
            </a:pPr>
            <a:r>
              <a:rPr lang="en-US" sz="3600" b="1" dirty="0"/>
              <a:t>Make You Forget</a:t>
            </a:r>
          </a:p>
          <a:p>
            <a:pPr marL="118872" indent="0" algn="ctr">
              <a:buNone/>
            </a:pPr>
            <a:endParaRPr lang="en-US" dirty="0"/>
          </a:p>
          <a:p>
            <a:pPr marL="118872" indent="0" algn="ctr">
              <a:buNone/>
            </a:pPr>
            <a:r>
              <a:rPr lang="en-US" dirty="0" smtClean="0"/>
              <a:t>“</a:t>
            </a:r>
            <a:r>
              <a:rPr lang="en-US" dirty="0"/>
              <a:t>Now in those days, when the number of the disciples was multiplying, there arose a complaint against the Hebrews by the Hellenists, because their widows were neglected in the daily distribution. </a:t>
            </a:r>
            <a:r>
              <a:rPr lang="en-US" dirty="0" smtClean="0"/>
              <a:t> </a:t>
            </a:r>
            <a:r>
              <a:rPr lang="en-US" dirty="0"/>
              <a:t>Then the twelve summoned the multitude of the disciples and said, "It is not desirable that we should leave the word of God and serve tables. </a:t>
            </a:r>
            <a:r>
              <a:rPr lang="en-US" dirty="0" smtClean="0"/>
              <a:t> </a:t>
            </a:r>
            <a:r>
              <a:rPr lang="en-US" dirty="0"/>
              <a:t>Therefore, brethren, seek out from among you seven men of good reputation, full of the Holy Spirit and wisdom, whom we may appoint over this business; </a:t>
            </a:r>
            <a:r>
              <a:rPr lang="en-US" dirty="0" smtClean="0"/>
              <a:t> </a:t>
            </a:r>
            <a:r>
              <a:rPr lang="en-US" dirty="0"/>
              <a:t>but we will give ourselves continually to prayer and to the ministry of the word</a:t>
            </a:r>
            <a:r>
              <a:rPr lang="en-US" dirty="0" smtClean="0"/>
              <a:t>.”  Acts 6:1-4</a:t>
            </a:r>
          </a:p>
        </p:txBody>
      </p:sp>
    </p:spTree>
    <p:extLst>
      <p:ext uri="{BB962C8B-B14F-4D97-AF65-F5344CB8AC3E}">
        <p14:creationId xmlns:p14="http://schemas.microsoft.com/office/powerpoint/2010/main" val="65815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44</TotalTime>
  <Words>884</Words>
  <Application>Microsoft Office PowerPoint</Application>
  <PresentationFormat>On-screen Show (4:3)</PresentationFormat>
  <Paragraphs>100</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Corbel</vt:lpstr>
      <vt:lpstr>Wingdings</vt:lpstr>
      <vt:lpstr>Wingdings 2</vt:lpstr>
      <vt:lpstr>Wingdings 3</vt:lpstr>
      <vt:lpstr>Module</vt:lpstr>
      <vt:lpstr>PowerPoint Presentation</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Being Puffed Up Will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dc:creator>
  <cp:lastModifiedBy>Paul Adams</cp:lastModifiedBy>
  <cp:revision>6</cp:revision>
  <dcterms:created xsi:type="dcterms:W3CDTF">2012-12-02T02:20:42Z</dcterms:created>
  <dcterms:modified xsi:type="dcterms:W3CDTF">2015-03-29T04:40:30Z</dcterms:modified>
</cp:coreProperties>
</file>