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7" r:id="rId4"/>
    <p:sldId id="258" r:id="rId5"/>
    <p:sldId id="271" r:id="rId6"/>
    <p:sldId id="272" r:id="rId7"/>
    <p:sldId id="273" r:id="rId8"/>
    <p:sldId id="274" r:id="rId9"/>
    <p:sldId id="259" r:id="rId10"/>
    <p:sldId id="260" r:id="rId11"/>
    <p:sldId id="276" r:id="rId12"/>
    <p:sldId id="275" r:id="rId13"/>
    <p:sldId id="277" r:id="rId14"/>
    <p:sldId id="261" r:id="rId15"/>
    <p:sldId id="262" r:id="rId16"/>
    <p:sldId id="281" r:id="rId17"/>
    <p:sldId id="263" r:id="rId18"/>
    <p:sldId id="282" r:id="rId19"/>
    <p:sldId id="283" r:id="rId20"/>
    <p:sldId id="284" r:id="rId21"/>
    <p:sldId id="285" r:id="rId22"/>
    <p:sldId id="264" r:id="rId23"/>
    <p:sldId id="265" r:id="rId24"/>
    <p:sldId id="266" r:id="rId25"/>
    <p:sldId id="286" r:id="rId26"/>
    <p:sldId id="287" r:id="rId27"/>
    <p:sldId id="288" r:id="rId28"/>
    <p:sldId id="289"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3" d="100"/>
          <a:sy n="83"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B9FE9-FE4B-42D0-96EE-91BE86543B4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59024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B9FE9-FE4B-42D0-96EE-91BE86543B4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152192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B9FE9-FE4B-42D0-96EE-91BE86543B4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412424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B9FE9-FE4B-42D0-96EE-91BE86543B4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115181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B9FE9-FE4B-42D0-96EE-91BE86543B4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421283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825625"/>
            <a:ext cx="38671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B9FE9-FE4B-42D0-96EE-91BE86543B4A}"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25750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B9FE9-FE4B-42D0-96EE-91BE86543B4A}" type="datetimeFigureOut">
              <a:rPr lang="en-US" smtClean="0"/>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392524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B9FE9-FE4B-42D0-96EE-91BE86543B4A}" type="datetimeFigureOut">
              <a:rPr lang="en-US" smtClean="0"/>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110592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9FE9-FE4B-42D0-96EE-91BE86543B4A}" type="datetimeFigureOut">
              <a:rPr lang="en-US" smtClean="0"/>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272474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B9FE9-FE4B-42D0-96EE-91BE86543B4A}"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289421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B9FE9-FE4B-42D0-96EE-91BE86543B4A}"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CCBAD-4C5A-4531-8546-6C00A41A5B2D}" type="slidenum">
              <a:rPr lang="en-US" smtClean="0"/>
              <a:t>‹#›</a:t>
            </a:fld>
            <a:endParaRPr lang="en-US"/>
          </a:p>
        </p:txBody>
      </p:sp>
    </p:spTree>
    <p:extLst>
      <p:ext uri="{BB962C8B-B14F-4D97-AF65-F5344CB8AC3E}">
        <p14:creationId xmlns:p14="http://schemas.microsoft.com/office/powerpoint/2010/main" val="224053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9FE9-FE4B-42D0-96EE-91BE86543B4A}" type="datetimeFigureOut">
              <a:rPr lang="en-US" smtClean="0"/>
              <a:t>5/9/2015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CCBAD-4C5A-4531-8546-6C00A41A5B2D}" type="slidenum">
              <a:rPr lang="en-US" smtClean="0"/>
              <a:t>‹#›</a:t>
            </a:fld>
            <a:endParaRPr lang="en-US"/>
          </a:p>
        </p:txBody>
      </p:sp>
    </p:spTree>
    <p:extLst>
      <p:ext uri="{BB962C8B-B14F-4D97-AF65-F5344CB8AC3E}">
        <p14:creationId xmlns:p14="http://schemas.microsoft.com/office/powerpoint/2010/main" val="350686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6754" y="1331090"/>
            <a:ext cx="8900932" cy="902826"/>
          </a:xfrm>
          <a:solidFill>
            <a:srgbClr val="FFFFCC"/>
          </a:solidFill>
        </p:spPr>
        <p:txBody>
          <a:bodyPr>
            <a:noAutofit/>
          </a:bodyPr>
          <a:lstStyle/>
          <a:p>
            <a:r>
              <a:rPr lang="en-US" b="1" dirty="0" smtClean="0">
                <a:latin typeface="+mn-lt"/>
              </a:rPr>
              <a:t>Hannah: A Godly Mother</a:t>
            </a:r>
            <a:endParaRPr lang="en-US" b="1" dirty="0">
              <a:latin typeface="+mn-lt"/>
            </a:endParaRPr>
          </a:p>
        </p:txBody>
      </p:sp>
      <p:sp>
        <p:nvSpPr>
          <p:cNvPr id="3" name="Subtitle 2"/>
          <p:cNvSpPr>
            <a:spLocks noGrp="1"/>
          </p:cNvSpPr>
          <p:nvPr>
            <p:ph type="subTitle" idx="1"/>
          </p:nvPr>
        </p:nvSpPr>
        <p:spPr>
          <a:xfrm>
            <a:off x="1523998" y="4074289"/>
            <a:ext cx="9144000" cy="798654"/>
          </a:xfrm>
          <a:solidFill>
            <a:srgbClr val="FFFFCC"/>
          </a:solidFill>
        </p:spPr>
        <p:txBody>
          <a:bodyPr>
            <a:normAutofit/>
          </a:bodyPr>
          <a:lstStyle/>
          <a:p>
            <a:r>
              <a:rPr lang="en-US" sz="4800" b="1" dirty="0" smtClean="0"/>
              <a:t>Scripture Reading: 1 Samuel 1:9-11</a:t>
            </a:r>
            <a:endParaRPr lang="en-US" sz="4800" b="1" dirty="0"/>
          </a:p>
        </p:txBody>
      </p:sp>
    </p:spTree>
    <p:extLst>
      <p:ext uri="{BB962C8B-B14F-4D97-AF65-F5344CB8AC3E}">
        <p14:creationId xmlns:p14="http://schemas.microsoft.com/office/powerpoint/2010/main" val="208844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Understood The Value Of A Child</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27895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Understood The Value Of A Child</a:t>
            </a:r>
          </a:p>
          <a:p>
            <a:pPr marL="0" indent="0" algn="ctr">
              <a:buNone/>
            </a:pPr>
            <a:endParaRPr lang="en-US" sz="4000" dirty="0"/>
          </a:p>
          <a:p>
            <a:pPr marL="0" indent="0" algn="ctr">
              <a:buNone/>
            </a:pPr>
            <a:r>
              <a:rPr lang="en-US" sz="4000" dirty="0" smtClean="0"/>
              <a:t>“So it was, year by year, when she went up to the house of the Lord, that she provoked her; therefore she wept and did not eat. Then </a:t>
            </a:r>
            <a:r>
              <a:rPr lang="en-US" sz="4000" dirty="0" err="1" smtClean="0"/>
              <a:t>Elkanah</a:t>
            </a:r>
            <a:r>
              <a:rPr lang="en-US" sz="4000" dirty="0" smtClean="0"/>
              <a:t> her husband said to her, ‘Hannah, why do you weep? Why do you not eat? And why is your heart grieved? Am I not better to you than ten sons?’”</a:t>
            </a:r>
          </a:p>
          <a:p>
            <a:pPr marL="0" indent="0" algn="ctr">
              <a:buNone/>
            </a:pPr>
            <a:r>
              <a:rPr lang="en-US" sz="4000" dirty="0" smtClean="0"/>
              <a:t>1 Samuel 1:7-8</a:t>
            </a:r>
          </a:p>
        </p:txBody>
      </p:sp>
    </p:spTree>
    <p:extLst>
      <p:ext uri="{BB962C8B-B14F-4D97-AF65-F5344CB8AC3E}">
        <p14:creationId xmlns:p14="http://schemas.microsoft.com/office/powerpoint/2010/main" val="255823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Understood The Value Of A Child</a:t>
            </a:r>
          </a:p>
          <a:p>
            <a:pPr marL="0" indent="0" algn="ctr">
              <a:buNone/>
            </a:pPr>
            <a:endParaRPr lang="en-US" sz="4000" dirty="0"/>
          </a:p>
          <a:p>
            <a:pPr marL="0" indent="0" algn="ctr">
              <a:buNone/>
            </a:pPr>
            <a:r>
              <a:rPr lang="en-US" sz="4000" dirty="0" smtClean="0"/>
              <a:t>“And Hannah answered and said, ‘No, my lord, I am a woman of sorrowful spirit. I have drunk neither wine nor intoxicating drink, but have poured out my soul before the Lord. Do not consider your maidservant a wicked woman, for out of the abundance of my complaint and grief I have spoken until now.’”</a:t>
            </a:r>
          </a:p>
          <a:p>
            <a:pPr marL="0" indent="0" algn="ctr">
              <a:buNone/>
            </a:pPr>
            <a:r>
              <a:rPr lang="en-US" sz="4000" dirty="0" smtClean="0"/>
              <a:t>1 Samuel 1:15-16</a:t>
            </a:r>
          </a:p>
        </p:txBody>
      </p:sp>
    </p:spTree>
    <p:extLst>
      <p:ext uri="{BB962C8B-B14F-4D97-AF65-F5344CB8AC3E}">
        <p14:creationId xmlns:p14="http://schemas.microsoft.com/office/powerpoint/2010/main" val="2347628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Understood The Value Of A Child</a:t>
            </a:r>
          </a:p>
          <a:p>
            <a:pPr marL="0" indent="0" algn="ctr">
              <a:buNone/>
            </a:pPr>
            <a:endParaRPr lang="en-US" sz="4000" dirty="0"/>
          </a:p>
          <a:p>
            <a:pPr marL="0" indent="0" algn="ctr">
              <a:buNone/>
            </a:pPr>
            <a:r>
              <a:rPr lang="en-US" sz="4000" dirty="0" smtClean="0"/>
              <a:t>“Behold, children are a heritage from the Lord, the fruit of the womb a reward. Like arrows in the hand of a warrior are the children of one's youth. Blessed is the man who fills his quiver with them! He shall not be put to shame when he speaks with his enemies in the gate.”</a:t>
            </a:r>
          </a:p>
          <a:p>
            <a:pPr marL="0" indent="0" algn="ctr">
              <a:buNone/>
            </a:pPr>
            <a:r>
              <a:rPr lang="en-US" sz="4000" dirty="0" smtClean="0"/>
              <a:t>Psalm 127:3-5</a:t>
            </a:r>
          </a:p>
        </p:txBody>
      </p:sp>
    </p:spTree>
    <p:extLst>
      <p:ext uri="{BB962C8B-B14F-4D97-AF65-F5344CB8AC3E}">
        <p14:creationId xmlns:p14="http://schemas.microsoft.com/office/powerpoint/2010/main" val="1344586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dirty="0"/>
          </a:p>
        </p:txBody>
      </p:sp>
    </p:spTree>
    <p:extLst>
      <p:ext uri="{BB962C8B-B14F-4D97-AF65-F5344CB8AC3E}">
        <p14:creationId xmlns:p14="http://schemas.microsoft.com/office/powerpoint/2010/main" val="1909076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b="1" dirty="0"/>
          </a:p>
          <a:p>
            <a:pPr marL="0" indent="0" algn="ctr">
              <a:buNone/>
            </a:pPr>
            <a:r>
              <a:rPr lang="en-US" sz="4000" b="1" dirty="0" smtClean="0"/>
              <a:t>She Had The Right Priorities</a:t>
            </a:r>
          </a:p>
          <a:p>
            <a:pPr marL="0" indent="0" algn="ctr">
              <a:buNone/>
            </a:pPr>
            <a:endParaRPr lang="en-US" sz="4000" dirty="0"/>
          </a:p>
        </p:txBody>
      </p:sp>
    </p:spTree>
    <p:extLst>
      <p:ext uri="{BB962C8B-B14F-4D97-AF65-F5344CB8AC3E}">
        <p14:creationId xmlns:p14="http://schemas.microsoft.com/office/powerpoint/2010/main" val="338211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Had The Right Priorities</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4013297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1030147"/>
            <a:ext cx="11852476" cy="5717894"/>
          </a:xfrm>
          <a:solidFill>
            <a:srgbClr val="FFFFCC">
              <a:alpha val="58000"/>
            </a:srgbClr>
          </a:solidFill>
        </p:spPr>
        <p:txBody>
          <a:bodyPr>
            <a:normAutofit lnSpcReduction="10000"/>
          </a:bodyPr>
          <a:lstStyle/>
          <a:p>
            <a:pPr marL="0" indent="0" algn="ctr">
              <a:buNone/>
            </a:pPr>
            <a:r>
              <a:rPr lang="en-US" sz="4000" b="1" dirty="0" smtClean="0"/>
              <a:t>She Had The Right Priorities</a:t>
            </a:r>
          </a:p>
          <a:p>
            <a:pPr marL="0" indent="0" algn="ctr">
              <a:buNone/>
            </a:pPr>
            <a:endParaRPr lang="en-US" sz="4000" dirty="0"/>
          </a:p>
          <a:p>
            <a:pPr marL="0" indent="0" algn="ctr">
              <a:buNone/>
            </a:pPr>
            <a:r>
              <a:rPr lang="en-US" sz="4000" dirty="0" smtClean="0"/>
              <a:t>“Then she made a vow and said, ‘O Lord of hosts, if You will indeed look on the affliction of Your maidservant and remember me, and not forget Your maidservant, but will give Your maidservant a male child, then I will give him to the Lord all the days of his life, and no razor shall come upon his head.’ And it happened, as she continued praying before the Lord, that Eli watched her mouth.” 1 Samuel 1:11-12</a:t>
            </a:r>
          </a:p>
        </p:txBody>
      </p:sp>
    </p:spTree>
    <p:extLst>
      <p:ext uri="{BB962C8B-B14F-4D97-AF65-F5344CB8AC3E}">
        <p14:creationId xmlns:p14="http://schemas.microsoft.com/office/powerpoint/2010/main" val="3358910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Had The Right Priorities</a:t>
            </a:r>
          </a:p>
          <a:p>
            <a:pPr marL="0" indent="0" algn="ctr">
              <a:buNone/>
            </a:pPr>
            <a:endParaRPr lang="en-US" sz="4000" dirty="0"/>
          </a:p>
          <a:p>
            <a:pPr marL="0" indent="0" algn="ctr">
              <a:buNone/>
            </a:pPr>
            <a:r>
              <a:rPr lang="en-US" sz="4000" dirty="0" smtClean="0"/>
              <a:t>“For this child I prayed, and the Lord has granted me my petition which I asked of Him. Therefore I also have lent him to the Lord; as long as he lives he shall be lent to the Lord." So they worshiped the Lord there.”</a:t>
            </a:r>
          </a:p>
          <a:p>
            <a:pPr marL="0" indent="0" algn="ctr">
              <a:buNone/>
            </a:pPr>
            <a:r>
              <a:rPr lang="en-US" sz="4000" dirty="0" smtClean="0"/>
              <a:t>1 Samuel 1:27-28</a:t>
            </a:r>
          </a:p>
        </p:txBody>
      </p:sp>
    </p:spTree>
    <p:extLst>
      <p:ext uri="{BB962C8B-B14F-4D97-AF65-F5344CB8AC3E}">
        <p14:creationId xmlns:p14="http://schemas.microsoft.com/office/powerpoint/2010/main" val="100854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Had The Right Priorities</a:t>
            </a:r>
          </a:p>
          <a:p>
            <a:pPr marL="0" indent="0" algn="ctr">
              <a:buNone/>
            </a:pPr>
            <a:endParaRPr lang="en-US" sz="4000" dirty="0"/>
          </a:p>
          <a:p>
            <a:pPr marL="0" indent="0" algn="ctr">
              <a:buNone/>
            </a:pPr>
            <a:r>
              <a:rPr lang="en-US" sz="4000" dirty="0" smtClean="0"/>
              <a:t>Hannah Rejoices!</a:t>
            </a:r>
          </a:p>
          <a:p>
            <a:pPr marL="0" indent="0" algn="ctr">
              <a:buNone/>
            </a:pPr>
            <a:r>
              <a:rPr lang="en-US" sz="4000" dirty="0" smtClean="0"/>
              <a:t>1 Samuel 2:1-10</a:t>
            </a:r>
          </a:p>
        </p:txBody>
      </p:sp>
    </p:spTree>
    <p:extLst>
      <p:ext uri="{BB962C8B-B14F-4D97-AF65-F5344CB8AC3E}">
        <p14:creationId xmlns:p14="http://schemas.microsoft.com/office/powerpoint/2010/main" val="902144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6754" y="1331090"/>
            <a:ext cx="8900932" cy="902826"/>
          </a:xfrm>
          <a:solidFill>
            <a:srgbClr val="FFFFCC"/>
          </a:solidFill>
        </p:spPr>
        <p:txBody>
          <a:bodyPr>
            <a:noAutofit/>
          </a:bodyPr>
          <a:lstStyle/>
          <a:p>
            <a:r>
              <a:rPr lang="en-US" b="1" dirty="0" smtClean="0">
                <a:latin typeface="+mn-lt"/>
              </a:rPr>
              <a:t>Hannah: A Godly Mother</a:t>
            </a:r>
            <a:endParaRPr lang="en-US" b="1" dirty="0">
              <a:latin typeface="+mn-lt"/>
            </a:endParaRPr>
          </a:p>
        </p:txBody>
      </p:sp>
      <p:sp>
        <p:nvSpPr>
          <p:cNvPr id="3" name="Subtitle 2"/>
          <p:cNvSpPr>
            <a:spLocks noGrp="1"/>
          </p:cNvSpPr>
          <p:nvPr>
            <p:ph type="subTitle" idx="1"/>
          </p:nvPr>
        </p:nvSpPr>
        <p:spPr>
          <a:xfrm>
            <a:off x="1523998" y="4074289"/>
            <a:ext cx="9144000" cy="798654"/>
          </a:xfrm>
          <a:solidFill>
            <a:srgbClr val="FFFFCC"/>
          </a:solidFill>
        </p:spPr>
        <p:txBody>
          <a:bodyPr>
            <a:normAutofit/>
          </a:bodyPr>
          <a:lstStyle/>
          <a:p>
            <a:r>
              <a:rPr lang="en-US" sz="4800" b="1" dirty="0" smtClean="0"/>
              <a:t>1 Samuel 1-2</a:t>
            </a:r>
            <a:endParaRPr lang="en-US" sz="4800" b="1" dirty="0"/>
          </a:p>
        </p:txBody>
      </p:sp>
    </p:spTree>
    <p:extLst>
      <p:ext uri="{BB962C8B-B14F-4D97-AF65-F5344CB8AC3E}">
        <p14:creationId xmlns:p14="http://schemas.microsoft.com/office/powerpoint/2010/main" val="1145724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Had The Right Priorities</a:t>
            </a:r>
          </a:p>
          <a:p>
            <a:pPr marL="0" indent="0" algn="ctr">
              <a:buNone/>
            </a:pPr>
            <a:endParaRPr lang="en-US" sz="4000" dirty="0"/>
          </a:p>
          <a:p>
            <a:pPr marL="0" indent="0" algn="ctr">
              <a:buNone/>
            </a:pPr>
            <a:r>
              <a:rPr lang="en-US" sz="4000" dirty="0" smtClean="0"/>
              <a:t>“But Samuel ministered before the Lord, even as a child, wearing a linen ephod.”</a:t>
            </a:r>
          </a:p>
          <a:p>
            <a:pPr marL="0" indent="0" algn="ctr">
              <a:buNone/>
            </a:pPr>
            <a:r>
              <a:rPr lang="en-US" sz="4000" dirty="0" smtClean="0"/>
              <a:t>1 Samuel 2:18</a:t>
            </a:r>
          </a:p>
        </p:txBody>
      </p:sp>
    </p:spTree>
    <p:extLst>
      <p:ext uri="{BB962C8B-B14F-4D97-AF65-F5344CB8AC3E}">
        <p14:creationId xmlns:p14="http://schemas.microsoft.com/office/powerpoint/2010/main" val="1029251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Had The Right Priorities</a:t>
            </a:r>
          </a:p>
          <a:p>
            <a:pPr marL="0" indent="0" algn="ctr">
              <a:buNone/>
            </a:pPr>
            <a:endParaRPr lang="en-US" sz="4000" dirty="0"/>
          </a:p>
          <a:p>
            <a:pPr marL="0" indent="0" algn="ctr">
              <a:buNone/>
            </a:pPr>
            <a:r>
              <a:rPr lang="en-US" sz="4000" dirty="0" smtClean="0"/>
              <a:t>“Train up a child in the way he should go; even when he is old he will not depart from it.”</a:t>
            </a:r>
          </a:p>
          <a:p>
            <a:pPr marL="0" indent="0" algn="ctr">
              <a:buNone/>
            </a:pPr>
            <a:r>
              <a:rPr lang="en-US" sz="4000" dirty="0" smtClean="0"/>
              <a:t>Proverbs 22:6</a:t>
            </a:r>
          </a:p>
        </p:txBody>
      </p:sp>
    </p:spTree>
    <p:extLst>
      <p:ext uri="{BB962C8B-B14F-4D97-AF65-F5344CB8AC3E}">
        <p14:creationId xmlns:p14="http://schemas.microsoft.com/office/powerpoint/2010/main" val="3367354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b="1" dirty="0"/>
          </a:p>
          <a:p>
            <a:pPr marL="0" indent="0" algn="ctr">
              <a:buNone/>
            </a:pPr>
            <a:r>
              <a:rPr lang="en-US" sz="4000" b="1" dirty="0" smtClean="0"/>
              <a:t>She Had The Right Priorities</a:t>
            </a:r>
          </a:p>
          <a:p>
            <a:pPr marL="0" indent="0" algn="ctr">
              <a:buNone/>
            </a:pPr>
            <a:endParaRPr lang="en-US" sz="4000" dirty="0"/>
          </a:p>
        </p:txBody>
      </p:sp>
    </p:spTree>
    <p:extLst>
      <p:ext uri="{BB962C8B-B14F-4D97-AF65-F5344CB8AC3E}">
        <p14:creationId xmlns:p14="http://schemas.microsoft.com/office/powerpoint/2010/main" val="376224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b="1" dirty="0"/>
          </a:p>
          <a:p>
            <a:pPr marL="0" indent="0" algn="ctr">
              <a:buNone/>
            </a:pPr>
            <a:r>
              <a:rPr lang="en-US" sz="4000" b="1" dirty="0" smtClean="0"/>
              <a:t>She Had The Right Priorities</a:t>
            </a:r>
          </a:p>
          <a:p>
            <a:pPr marL="0" indent="0" algn="ctr">
              <a:buNone/>
            </a:pPr>
            <a:endParaRPr lang="en-US" sz="4000" b="1" dirty="0"/>
          </a:p>
          <a:p>
            <a:pPr marL="0" indent="0" algn="ctr">
              <a:buNone/>
            </a:pPr>
            <a:r>
              <a:rPr lang="en-US" sz="4000" b="1" dirty="0" smtClean="0"/>
              <a:t>She Provided For Her Child</a:t>
            </a:r>
            <a:endParaRPr lang="en-US" sz="4000" b="1" dirty="0"/>
          </a:p>
        </p:txBody>
      </p:sp>
    </p:spTree>
    <p:extLst>
      <p:ext uri="{BB962C8B-B14F-4D97-AF65-F5344CB8AC3E}">
        <p14:creationId xmlns:p14="http://schemas.microsoft.com/office/powerpoint/2010/main" val="886172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Provided For Her Child</a:t>
            </a:r>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2556730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Provided For Her Child</a:t>
            </a:r>
          </a:p>
          <a:p>
            <a:pPr marL="0" indent="0" algn="ctr">
              <a:buNone/>
            </a:pPr>
            <a:endParaRPr lang="en-US" sz="4000" dirty="0"/>
          </a:p>
          <a:p>
            <a:pPr marL="0" indent="0" algn="ctr">
              <a:buNone/>
            </a:pPr>
            <a:r>
              <a:rPr lang="en-US" sz="4000" dirty="0" smtClean="0"/>
              <a:t>“Moreover his mother used to make him a little robe, and bring it to him year by year when she came up with her husband to offer the yearly sacrifice.”</a:t>
            </a:r>
          </a:p>
          <a:p>
            <a:pPr marL="0" indent="0" algn="ctr">
              <a:buNone/>
            </a:pPr>
            <a:r>
              <a:rPr lang="en-US" sz="4000" dirty="0" smtClean="0"/>
              <a:t>1 Samuel 2:19</a:t>
            </a:r>
            <a:endParaRPr lang="en-US" sz="4000" dirty="0"/>
          </a:p>
        </p:txBody>
      </p:sp>
    </p:spTree>
    <p:extLst>
      <p:ext uri="{BB962C8B-B14F-4D97-AF65-F5344CB8AC3E}">
        <p14:creationId xmlns:p14="http://schemas.microsoft.com/office/powerpoint/2010/main" val="700126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Provided For Her Child</a:t>
            </a:r>
          </a:p>
          <a:p>
            <a:pPr marL="0" indent="0" algn="ctr">
              <a:buNone/>
            </a:pPr>
            <a:endParaRPr lang="en-US" sz="3200" dirty="0"/>
          </a:p>
          <a:p>
            <a:pPr marL="0" indent="0" algn="ctr">
              <a:buNone/>
            </a:pPr>
            <a:r>
              <a:rPr lang="en-US" sz="3600" dirty="0" smtClean="0"/>
              <a:t>Proverbs 31</a:t>
            </a:r>
          </a:p>
          <a:p>
            <a:pPr marL="0" indent="0" algn="ctr">
              <a:buNone/>
            </a:pPr>
            <a:r>
              <a:rPr lang="en-US" sz="3600" dirty="0" smtClean="0"/>
              <a:t>“She also rises while it is yet night, And provides food for her household, And a portion for her maidservants.” (15)</a:t>
            </a:r>
          </a:p>
          <a:p>
            <a:pPr marL="0" indent="0" algn="ctr">
              <a:buNone/>
            </a:pPr>
            <a:endParaRPr lang="en-US" sz="4000" dirty="0"/>
          </a:p>
        </p:txBody>
      </p:sp>
    </p:spTree>
    <p:extLst>
      <p:ext uri="{BB962C8B-B14F-4D97-AF65-F5344CB8AC3E}">
        <p14:creationId xmlns:p14="http://schemas.microsoft.com/office/powerpoint/2010/main" val="2111397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Provided For Her Child</a:t>
            </a:r>
          </a:p>
          <a:p>
            <a:pPr marL="0" indent="0" algn="ctr">
              <a:buNone/>
            </a:pPr>
            <a:endParaRPr lang="en-US" sz="3200" dirty="0"/>
          </a:p>
          <a:p>
            <a:pPr marL="0" indent="0" algn="ctr">
              <a:buNone/>
            </a:pPr>
            <a:r>
              <a:rPr lang="en-US" sz="3600" dirty="0" smtClean="0"/>
              <a:t>Proverbs 31</a:t>
            </a:r>
          </a:p>
          <a:p>
            <a:pPr marL="0" indent="0" algn="ctr">
              <a:buNone/>
            </a:pPr>
            <a:r>
              <a:rPr lang="en-US" sz="3600" dirty="0" smtClean="0"/>
              <a:t>“She also rises while it is yet night, And provides food for her household, And a portion for her maidservants.” (15)</a:t>
            </a:r>
          </a:p>
          <a:p>
            <a:pPr marL="0" indent="0" algn="ctr">
              <a:buNone/>
            </a:pPr>
            <a:r>
              <a:rPr lang="en-US" sz="3600" dirty="0" smtClean="0"/>
              <a:t>“She is not afraid of snow for her household, For all her household is clothed with scarlet.” (21)</a:t>
            </a:r>
          </a:p>
          <a:p>
            <a:pPr marL="0" indent="0" algn="ctr">
              <a:buNone/>
            </a:pPr>
            <a:endParaRPr lang="en-US" sz="4000" dirty="0"/>
          </a:p>
        </p:txBody>
      </p:sp>
    </p:spTree>
    <p:extLst>
      <p:ext uri="{BB962C8B-B14F-4D97-AF65-F5344CB8AC3E}">
        <p14:creationId xmlns:p14="http://schemas.microsoft.com/office/powerpoint/2010/main" val="1342187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Provided For Her Child</a:t>
            </a:r>
          </a:p>
          <a:p>
            <a:pPr marL="0" indent="0" algn="ctr">
              <a:buNone/>
            </a:pPr>
            <a:endParaRPr lang="en-US" sz="3200" dirty="0"/>
          </a:p>
          <a:p>
            <a:pPr marL="0" indent="0" algn="ctr">
              <a:buNone/>
            </a:pPr>
            <a:r>
              <a:rPr lang="en-US" sz="3600" dirty="0" smtClean="0"/>
              <a:t>Proverbs 31</a:t>
            </a:r>
          </a:p>
          <a:p>
            <a:pPr marL="0" indent="0" algn="ctr">
              <a:buNone/>
            </a:pPr>
            <a:r>
              <a:rPr lang="en-US" sz="3600" dirty="0" smtClean="0"/>
              <a:t>“She also rises while it is yet night, And provides food for her household, And a portion for her maidservants.” (15)</a:t>
            </a:r>
          </a:p>
          <a:p>
            <a:pPr marL="0" indent="0" algn="ctr">
              <a:buNone/>
            </a:pPr>
            <a:r>
              <a:rPr lang="en-US" sz="3600" dirty="0" smtClean="0"/>
              <a:t>“She is not afraid of snow for her household, For all her household is clothed with scarlet.” (21)</a:t>
            </a:r>
          </a:p>
          <a:p>
            <a:pPr marL="0" indent="0" algn="ctr">
              <a:buNone/>
            </a:pPr>
            <a:r>
              <a:rPr lang="en-US" sz="3600" dirty="0" smtClean="0"/>
              <a:t>“She watches over the ways of her household, And does not eat the bread of idleness. Her children rise up and call her blessed; Her husband also, and he praises her:” (27-28)</a:t>
            </a:r>
          </a:p>
          <a:p>
            <a:pPr marL="0" indent="0" algn="ctr">
              <a:buNone/>
            </a:pPr>
            <a:endParaRPr lang="en-US" sz="4000" dirty="0"/>
          </a:p>
        </p:txBody>
      </p:sp>
    </p:spTree>
    <p:extLst>
      <p:ext uri="{BB962C8B-B14F-4D97-AF65-F5344CB8AC3E}">
        <p14:creationId xmlns:p14="http://schemas.microsoft.com/office/powerpoint/2010/main" val="29518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b="1" dirty="0"/>
          </a:p>
          <a:p>
            <a:pPr marL="0" indent="0" algn="ctr">
              <a:buNone/>
            </a:pPr>
            <a:r>
              <a:rPr lang="en-US" sz="4000" b="1" dirty="0" smtClean="0"/>
              <a:t>She Had The Right Priorities</a:t>
            </a:r>
          </a:p>
          <a:p>
            <a:pPr marL="0" indent="0" algn="ctr">
              <a:buNone/>
            </a:pPr>
            <a:endParaRPr lang="en-US" sz="4000" b="1" dirty="0"/>
          </a:p>
          <a:p>
            <a:pPr marL="0" indent="0" algn="ctr">
              <a:buNone/>
            </a:pPr>
            <a:r>
              <a:rPr lang="en-US" sz="4000" b="1" dirty="0" smtClean="0"/>
              <a:t>She Provided For Her Child</a:t>
            </a:r>
            <a:endParaRPr lang="en-US" sz="4000" b="1" dirty="0"/>
          </a:p>
        </p:txBody>
      </p:sp>
    </p:spTree>
    <p:extLst>
      <p:ext uri="{BB962C8B-B14F-4D97-AF65-F5344CB8AC3E}">
        <p14:creationId xmlns:p14="http://schemas.microsoft.com/office/powerpoint/2010/main" val="221047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endParaRPr lang="en-US" sz="4000" dirty="0"/>
          </a:p>
        </p:txBody>
      </p:sp>
    </p:spTree>
    <p:extLst>
      <p:ext uri="{BB962C8B-B14F-4D97-AF65-F5344CB8AC3E}">
        <p14:creationId xmlns:p14="http://schemas.microsoft.com/office/powerpoint/2010/main" val="1214311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dirty="0"/>
          </a:p>
          <a:p>
            <a:pPr marL="0" indent="0" algn="ctr">
              <a:buNone/>
            </a:pPr>
            <a:r>
              <a:rPr lang="en-US" sz="4000" dirty="0" smtClean="0"/>
              <a:t>“So it was, year by year, when she went up to the house of the Lord, that she provoked her; therefore she wept and did not eat.”</a:t>
            </a:r>
          </a:p>
          <a:p>
            <a:pPr marL="0" indent="0" algn="ctr">
              <a:buNone/>
            </a:pPr>
            <a:r>
              <a:rPr lang="en-US" sz="4000" dirty="0" smtClean="0"/>
              <a:t>1 Samuel 1:7</a:t>
            </a:r>
          </a:p>
        </p:txBody>
      </p:sp>
    </p:spTree>
    <p:extLst>
      <p:ext uri="{BB962C8B-B14F-4D97-AF65-F5344CB8AC3E}">
        <p14:creationId xmlns:p14="http://schemas.microsoft.com/office/powerpoint/2010/main" val="278474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dirty="0"/>
          </a:p>
          <a:p>
            <a:pPr marL="0" indent="0" algn="ctr">
              <a:buNone/>
            </a:pPr>
            <a:r>
              <a:rPr lang="en-US" sz="4000" dirty="0" smtClean="0"/>
              <a:t>“And she was in bitterness of soul, and prayed to the Lord and wept in anguish.”</a:t>
            </a:r>
          </a:p>
          <a:p>
            <a:pPr marL="0" indent="0" algn="ctr">
              <a:buNone/>
            </a:pPr>
            <a:r>
              <a:rPr lang="en-US" sz="4000" dirty="0" smtClean="0"/>
              <a:t>1 Samuel 1:10</a:t>
            </a:r>
          </a:p>
        </p:txBody>
      </p:sp>
    </p:spTree>
    <p:extLst>
      <p:ext uri="{BB962C8B-B14F-4D97-AF65-F5344CB8AC3E}">
        <p14:creationId xmlns:p14="http://schemas.microsoft.com/office/powerpoint/2010/main" val="276982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dirty="0"/>
          </a:p>
          <a:p>
            <a:pPr marL="0" indent="0" algn="ctr">
              <a:buNone/>
            </a:pPr>
            <a:r>
              <a:rPr lang="en-US" sz="4000" dirty="0" smtClean="0"/>
              <a:t>“And she said, ‘Let your maidservant find favor in your sight.’ So the woman went her way and ate, and her face was no longer sad.’”</a:t>
            </a:r>
          </a:p>
          <a:p>
            <a:pPr marL="0" indent="0" algn="ctr">
              <a:buNone/>
            </a:pPr>
            <a:r>
              <a:rPr lang="en-US" sz="4000" dirty="0" smtClean="0"/>
              <a:t>1 Samuel 1:18</a:t>
            </a:r>
          </a:p>
        </p:txBody>
      </p:sp>
    </p:spTree>
    <p:extLst>
      <p:ext uri="{BB962C8B-B14F-4D97-AF65-F5344CB8AC3E}">
        <p14:creationId xmlns:p14="http://schemas.microsoft.com/office/powerpoint/2010/main" val="3254635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dirty="0"/>
          </a:p>
          <a:p>
            <a:pPr marL="0" indent="0" algn="ctr">
              <a:buNone/>
            </a:pPr>
            <a:r>
              <a:rPr lang="en-US" sz="4000" dirty="0" smtClean="0"/>
              <a:t>“… when I call to remembrance the genuine faith that is in you, which dwelt first in your grandmother Lois and your mother Eunice, and I am persuaded is in you also.”</a:t>
            </a:r>
          </a:p>
          <a:p>
            <a:pPr marL="0" indent="0" algn="ctr">
              <a:buNone/>
            </a:pPr>
            <a:r>
              <a:rPr lang="en-US" sz="4000" dirty="0" smtClean="0"/>
              <a:t>2 Timothy 1:5</a:t>
            </a:r>
          </a:p>
        </p:txBody>
      </p:sp>
    </p:spTree>
    <p:extLst>
      <p:ext uri="{BB962C8B-B14F-4D97-AF65-F5344CB8AC3E}">
        <p14:creationId xmlns:p14="http://schemas.microsoft.com/office/powerpoint/2010/main" val="168365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43353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624" y="138898"/>
            <a:ext cx="7407799" cy="706054"/>
          </a:xfrm>
          <a:solidFill>
            <a:srgbClr val="FFFFCC"/>
          </a:solidFill>
        </p:spPr>
        <p:txBody>
          <a:bodyPr>
            <a:normAutofit fontScale="90000"/>
          </a:bodyPr>
          <a:lstStyle/>
          <a:p>
            <a:pPr algn="ctr"/>
            <a:r>
              <a:rPr lang="en-US" sz="6000" b="1" dirty="0" smtClean="0"/>
              <a:t>Hannah: A Godly Mother</a:t>
            </a:r>
            <a:endParaRPr lang="en-US" sz="6000" b="1" dirty="0"/>
          </a:p>
        </p:txBody>
      </p:sp>
      <p:sp>
        <p:nvSpPr>
          <p:cNvPr id="3" name="Content Placeholder 2"/>
          <p:cNvSpPr>
            <a:spLocks noGrp="1"/>
          </p:cNvSpPr>
          <p:nvPr>
            <p:ph idx="1"/>
          </p:nvPr>
        </p:nvSpPr>
        <p:spPr>
          <a:xfrm>
            <a:off x="196770" y="983848"/>
            <a:ext cx="11852476" cy="5764193"/>
          </a:xfrm>
          <a:solidFill>
            <a:srgbClr val="FFFFCC">
              <a:alpha val="58000"/>
            </a:srgbClr>
          </a:solidFill>
        </p:spPr>
        <p:txBody>
          <a:bodyPr>
            <a:normAutofit/>
          </a:bodyPr>
          <a:lstStyle/>
          <a:p>
            <a:pPr marL="0" indent="0" algn="ctr">
              <a:buNone/>
            </a:pPr>
            <a:r>
              <a:rPr lang="en-US" sz="4000" b="1" dirty="0" smtClean="0"/>
              <a:t>She Prepared To Be A Godly Mother</a:t>
            </a:r>
          </a:p>
          <a:p>
            <a:pPr marL="0" indent="0" algn="ctr">
              <a:buNone/>
            </a:pPr>
            <a:endParaRPr lang="en-US" sz="4000" b="1" dirty="0"/>
          </a:p>
          <a:p>
            <a:pPr marL="0" indent="0" algn="ctr">
              <a:buNone/>
            </a:pPr>
            <a:r>
              <a:rPr lang="en-US" sz="4000" b="1" dirty="0" smtClean="0"/>
              <a:t>She Understood The Value Of A Child</a:t>
            </a:r>
          </a:p>
          <a:p>
            <a:pPr marL="0" indent="0" algn="ctr">
              <a:buNone/>
            </a:pPr>
            <a:endParaRPr lang="en-US" sz="4000" dirty="0"/>
          </a:p>
        </p:txBody>
      </p:sp>
    </p:spTree>
    <p:extLst>
      <p:ext uri="{BB962C8B-B14F-4D97-AF65-F5344CB8AC3E}">
        <p14:creationId xmlns:p14="http://schemas.microsoft.com/office/powerpoint/2010/main" val="847147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1109</Words>
  <Application>Microsoft Office PowerPoint</Application>
  <PresentationFormat>Widescreen</PresentationFormat>
  <Paragraphs>131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lpstr>Hannah: A Godly Mother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Hannah: A Godly Mother</dc:title>
  <dc:creator>Paul Adams</dc:creator>
  <cp:lastModifiedBy>Paul Adams</cp:lastModifiedBy>
  <cp:revision>6</cp:revision>
  <dcterms:created xsi:type="dcterms:W3CDTF">2015-05-10T03:13:46Z</dcterms:created>
  <dcterms:modified xsi:type="dcterms:W3CDTF">2015-05-10T04:05:54Z</dcterms:modified>
</cp:coreProperties>
</file>