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6"/>
  </p:notesMasterIdLst>
  <p:sldIdLst>
    <p:sldId id="283" r:id="rId2"/>
    <p:sldId id="256" r:id="rId3"/>
    <p:sldId id="258" r:id="rId4"/>
    <p:sldId id="334" r:id="rId5"/>
    <p:sldId id="340" r:id="rId6"/>
    <p:sldId id="335" r:id="rId7"/>
    <p:sldId id="336" r:id="rId8"/>
    <p:sldId id="338" r:id="rId9"/>
    <p:sldId id="284" r:id="rId10"/>
    <p:sldId id="339" r:id="rId11"/>
    <p:sldId id="317" r:id="rId12"/>
    <p:sldId id="318" r:id="rId13"/>
    <p:sldId id="319" r:id="rId14"/>
    <p:sldId id="332" r:id="rId15"/>
    <p:sldId id="300" r:id="rId16"/>
    <p:sldId id="301" r:id="rId17"/>
    <p:sldId id="322" r:id="rId18"/>
    <p:sldId id="320" r:id="rId19"/>
    <p:sldId id="333" r:id="rId20"/>
    <p:sldId id="321" r:id="rId21"/>
    <p:sldId id="302" r:id="rId22"/>
    <p:sldId id="303" r:id="rId23"/>
    <p:sldId id="304" r:id="rId24"/>
    <p:sldId id="324" r:id="rId25"/>
    <p:sldId id="325" r:id="rId26"/>
    <p:sldId id="326" r:id="rId27"/>
    <p:sldId id="305" r:id="rId28"/>
    <p:sldId id="306" r:id="rId29"/>
    <p:sldId id="307" r:id="rId30"/>
    <p:sldId id="328" r:id="rId31"/>
    <p:sldId id="329" r:id="rId32"/>
    <p:sldId id="330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DF63-4505-4418-966E-2A37548C7D44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7278-12B9-4885-B299-036D3D07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1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A9FB202-3F26-4C86-8A19-86B60B2C160A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B14EE1-9AE6-41F5-A3E2-ECB46714B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6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619" y="4648200"/>
            <a:ext cx="10014008" cy="191430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Scripture Reading:</a:t>
            </a:r>
          </a:p>
          <a:p>
            <a:r>
              <a:rPr lang="en-US" sz="4400" dirty="0" smtClean="0"/>
              <a:t>2 Corinthians 4:16-18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"/>
            <a:ext cx="7020046" cy="394877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2385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0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“Do not say, </a:t>
            </a:r>
            <a:r>
              <a:rPr lang="en-US" sz="4000" b="1" dirty="0" smtClean="0">
                <a:solidFill>
                  <a:schemeClr val="tx1"/>
                </a:solidFill>
              </a:rPr>
              <a:t>‘Why </a:t>
            </a:r>
            <a:r>
              <a:rPr lang="en-US" sz="4000" b="1" dirty="0">
                <a:solidFill>
                  <a:schemeClr val="tx1"/>
                </a:solidFill>
              </a:rPr>
              <a:t>were the former days better than these</a:t>
            </a:r>
            <a:r>
              <a:rPr lang="en-US" sz="4000" b="1" dirty="0" smtClean="0">
                <a:solidFill>
                  <a:schemeClr val="tx1"/>
                </a:solidFill>
              </a:rPr>
              <a:t>?’ </a:t>
            </a:r>
            <a:r>
              <a:rPr lang="en-US" sz="4000" b="1" dirty="0">
                <a:solidFill>
                  <a:schemeClr val="tx1"/>
                </a:solidFill>
              </a:rPr>
              <a:t>For you do not inquire wisely concerning this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Ecclesiastes 7:10</a:t>
            </a:r>
          </a:p>
        </p:txBody>
      </p:sp>
    </p:spTree>
    <p:extLst>
      <p:ext uri="{BB962C8B-B14F-4D97-AF65-F5344CB8AC3E}">
        <p14:creationId xmlns:p14="http://schemas.microsoft.com/office/powerpoint/2010/main" val="148525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“For </a:t>
            </a:r>
            <a:r>
              <a:rPr lang="en-US" sz="4000" b="1" dirty="0">
                <a:solidFill>
                  <a:schemeClr val="tx1"/>
                </a:solidFill>
              </a:rPr>
              <a:t>He says: </a:t>
            </a:r>
            <a:r>
              <a:rPr lang="en-US" sz="4000" b="1" dirty="0" smtClean="0">
                <a:solidFill>
                  <a:schemeClr val="tx1"/>
                </a:solidFill>
              </a:rPr>
              <a:t>‘IN </a:t>
            </a:r>
            <a:r>
              <a:rPr lang="en-US" sz="4000" b="1" dirty="0">
                <a:solidFill>
                  <a:schemeClr val="tx1"/>
                </a:solidFill>
              </a:rPr>
              <a:t>AN ACCEPTABLE TIME I HAVE HEARD YOU, AND IN THE DAY OF SALVATION I HAVE HELPED YOU</a:t>
            </a:r>
            <a:r>
              <a:rPr lang="en-US" sz="4000" b="1" dirty="0" smtClean="0">
                <a:solidFill>
                  <a:schemeClr val="tx1"/>
                </a:solidFill>
              </a:rPr>
              <a:t>.’ </a:t>
            </a:r>
            <a:r>
              <a:rPr lang="en-US" sz="4000" b="1" dirty="0">
                <a:solidFill>
                  <a:schemeClr val="tx1"/>
                </a:solidFill>
              </a:rPr>
              <a:t>Behold, now is the accepted time; behold, now is the day of salvation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2 Corinthians 6:2</a:t>
            </a:r>
          </a:p>
        </p:txBody>
      </p:sp>
    </p:spTree>
    <p:extLst>
      <p:ext uri="{BB962C8B-B14F-4D97-AF65-F5344CB8AC3E}">
        <p14:creationId xmlns:p14="http://schemas.microsoft.com/office/powerpoint/2010/main" val="356200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“Brothers, I do not consider that I have made it my own. But one thing I do: forgetting what lies behind and straining forward to what lies ahead, I press on toward the goal for the prize of the upward call of God in Christ Jesus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Philippians 3:13-14</a:t>
            </a:r>
          </a:p>
        </p:txBody>
      </p:sp>
    </p:spTree>
    <p:extLst>
      <p:ext uri="{BB962C8B-B14F-4D97-AF65-F5344CB8AC3E}">
        <p14:creationId xmlns:p14="http://schemas.microsoft.com/office/powerpoint/2010/main" val="42733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1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9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“The children now love luxury. They have bad manners, contempt for authority; they show disrespect for elders and love chatter in place of </a:t>
            </a:r>
            <a:r>
              <a:rPr lang="en-US" sz="4000" b="1" dirty="0" smtClean="0">
                <a:solidFill>
                  <a:schemeClr val="tx1"/>
                </a:solidFill>
              </a:rPr>
              <a:t>exercise”   “</a:t>
            </a:r>
            <a:r>
              <a:rPr lang="en-US" sz="4000" b="1" dirty="0">
                <a:solidFill>
                  <a:schemeClr val="tx1"/>
                </a:solidFill>
              </a:rPr>
              <a:t>Children today are tyrants. They contradict their parents, gobble their food, and tyrannize their teachers</a:t>
            </a:r>
            <a:r>
              <a:rPr lang="en-US" sz="4000" b="1" dirty="0" smtClean="0">
                <a:solidFill>
                  <a:schemeClr val="tx1"/>
                </a:solidFill>
              </a:rPr>
              <a:t>.”   450 B.C.</a:t>
            </a:r>
          </a:p>
        </p:txBody>
      </p:sp>
    </p:spTree>
    <p:extLst>
      <p:ext uri="{BB962C8B-B14F-4D97-AF65-F5344CB8AC3E}">
        <p14:creationId xmlns:p14="http://schemas.microsoft.com/office/powerpoint/2010/main" val="235978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1 Samuel 16:7-12</a:t>
            </a:r>
          </a:p>
        </p:txBody>
      </p:sp>
    </p:spTree>
    <p:extLst>
      <p:ext uri="{BB962C8B-B14F-4D97-AF65-F5344CB8AC3E}">
        <p14:creationId xmlns:p14="http://schemas.microsoft.com/office/powerpoint/2010/main" val="69707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“Better a poor and wise youth Than an old and foolish king who will be admonished no more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Ecclesiastes 4:13</a:t>
            </a:r>
          </a:p>
        </p:txBody>
      </p:sp>
    </p:spTree>
    <p:extLst>
      <p:ext uri="{BB962C8B-B14F-4D97-AF65-F5344CB8AC3E}">
        <p14:creationId xmlns:p14="http://schemas.microsoft.com/office/powerpoint/2010/main" val="264733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284" y="5338653"/>
            <a:ext cx="932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We tell ourselves!</a:t>
            </a: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Colossians 3:12-14</a:t>
            </a:r>
          </a:p>
        </p:txBody>
      </p:sp>
    </p:spTree>
    <p:extLst>
      <p:ext uri="{BB962C8B-B14F-4D97-AF65-F5344CB8AC3E}">
        <p14:creationId xmlns:p14="http://schemas.microsoft.com/office/powerpoint/2010/main" val="428236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9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Consider the example of Caleb: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Joshua 14:9-15</a:t>
            </a:r>
          </a:p>
        </p:txBody>
      </p:sp>
    </p:spTree>
    <p:extLst>
      <p:ext uri="{BB962C8B-B14F-4D97-AF65-F5344CB8AC3E}">
        <p14:creationId xmlns:p14="http://schemas.microsoft.com/office/powerpoint/2010/main" val="52165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3041"/>
            <a:ext cx="12192000" cy="5524959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13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“That </a:t>
            </a:r>
            <a:r>
              <a:rPr lang="en-US" sz="4000" b="1" dirty="0">
                <a:solidFill>
                  <a:schemeClr val="tx1"/>
                </a:solidFill>
              </a:rPr>
              <a:t>the older men be sober, reverent, temperate, sound in faith, in love, in patience; </a:t>
            </a:r>
            <a:r>
              <a:rPr 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older women likewise, that they be reverent in behavior, not slanderers, not given to much wine, teachers of good </a:t>
            </a:r>
            <a:r>
              <a:rPr lang="en-US" sz="4000" b="1" dirty="0" smtClean="0">
                <a:solidFill>
                  <a:schemeClr val="tx1"/>
                </a:solidFill>
              </a:rPr>
              <a:t>things, that </a:t>
            </a:r>
            <a:r>
              <a:rPr lang="en-US" sz="4000" b="1" dirty="0">
                <a:solidFill>
                  <a:schemeClr val="tx1"/>
                </a:solidFill>
              </a:rPr>
              <a:t>they admonish the young women to love their husbands, to love their children, </a:t>
            </a:r>
            <a:r>
              <a:rPr lang="en-US" sz="4000" b="1" dirty="0" smtClean="0">
                <a:solidFill>
                  <a:schemeClr val="tx1"/>
                </a:solidFill>
              </a:rPr>
              <a:t>to </a:t>
            </a:r>
            <a:r>
              <a:rPr lang="en-US" sz="4000" b="1" dirty="0">
                <a:solidFill>
                  <a:schemeClr val="tx1"/>
                </a:solidFill>
              </a:rPr>
              <a:t>be discreet, chaste, homemakers, good, obedient to their own husbands, that the word of God may not be blasphemed</a:t>
            </a:r>
            <a:r>
              <a:rPr lang="en-US" sz="4000" b="1" dirty="0" smtClean="0">
                <a:solidFill>
                  <a:schemeClr val="tx1"/>
                </a:solidFill>
              </a:rPr>
              <a:t>.” Titus 2:2-5</a:t>
            </a:r>
          </a:p>
        </p:txBody>
      </p:sp>
    </p:spTree>
    <p:extLst>
      <p:ext uri="{BB962C8B-B14F-4D97-AF65-F5344CB8AC3E}">
        <p14:creationId xmlns:p14="http://schemas.microsoft.com/office/powerpoint/2010/main" val="119913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“So we do not lose heart. Though our outer self is wasting away, our inner self is being renewed day by day</a:t>
            </a:r>
            <a:r>
              <a:rPr lang="en-US" sz="4000" b="1" dirty="0" smtClean="0">
                <a:solidFill>
                  <a:schemeClr val="tx1"/>
                </a:solidFill>
              </a:rPr>
              <a:t>.” 2 Corinthians 4:16</a:t>
            </a:r>
          </a:p>
        </p:txBody>
      </p:sp>
    </p:spTree>
    <p:extLst>
      <p:ext uri="{BB962C8B-B14F-4D97-AF65-F5344CB8AC3E}">
        <p14:creationId xmlns:p14="http://schemas.microsoft.com/office/powerpoint/2010/main" val="185586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5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</p:txBody>
      </p:sp>
    </p:spTree>
    <p:extLst>
      <p:ext uri="{BB962C8B-B14F-4D97-AF65-F5344CB8AC3E}">
        <p14:creationId xmlns:p14="http://schemas.microsoft.com/office/powerpoint/2010/main" val="410542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1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648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“The righteous shall flourish like a palm tree, He shall grow like a cedar in Lebanon. </a:t>
            </a:r>
            <a:r>
              <a:rPr lang="en-US" sz="4000" b="1" dirty="0" smtClean="0">
                <a:solidFill>
                  <a:schemeClr val="tx1"/>
                </a:solidFill>
              </a:rPr>
              <a:t>Those </a:t>
            </a:r>
            <a:r>
              <a:rPr lang="en-US" sz="4000" b="1" dirty="0">
                <a:solidFill>
                  <a:schemeClr val="tx1"/>
                </a:solidFill>
              </a:rPr>
              <a:t>who are planted in the house of the LORD Shall flourish in the courts of our God. </a:t>
            </a:r>
            <a:r>
              <a:rPr lang="en-US" sz="4000" b="1" dirty="0" smtClean="0">
                <a:solidFill>
                  <a:schemeClr val="tx1"/>
                </a:solidFill>
              </a:rPr>
              <a:t>They </a:t>
            </a:r>
            <a:r>
              <a:rPr lang="en-US" sz="4000" b="1" dirty="0">
                <a:solidFill>
                  <a:schemeClr val="tx1"/>
                </a:solidFill>
              </a:rPr>
              <a:t>shall still bear fruit in old age; They shall be fresh and </a:t>
            </a:r>
            <a:r>
              <a:rPr lang="en-US" sz="4000" b="1" dirty="0" smtClean="0">
                <a:solidFill>
                  <a:schemeClr val="tx1"/>
                </a:solidFill>
              </a:rPr>
              <a:t>flourishing.”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Psalm 92:12-14</a:t>
            </a:r>
            <a:endParaRPr lang="en-US" sz="4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8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“Do not cast me off in the time of old age; forsake me not when my strength is spent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Psalm 71:9</a:t>
            </a:r>
          </a:p>
        </p:txBody>
      </p:sp>
    </p:spTree>
    <p:extLst>
      <p:ext uri="{BB962C8B-B14F-4D97-AF65-F5344CB8AC3E}">
        <p14:creationId xmlns:p14="http://schemas.microsoft.com/office/powerpoint/2010/main" val="131402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“Now </a:t>
            </a:r>
            <a:r>
              <a:rPr lang="en-US" sz="4000" b="1" dirty="0">
                <a:solidFill>
                  <a:schemeClr val="tx1"/>
                </a:solidFill>
              </a:rPr>
              <a:t>also when I am old and </a:t>
            </a:r>
            <a:r>
              <a:rPr lang="en-US" sz="4000" b="1" dirty="0" err="1">
                <a:solidFill>
                  <a:schemeClr val="tx1"/>
                </a:solidFill>
              </a:rPr>
              <a:t>grayheaded</a:t>
            </a:r>
            <a:r>
              <a:rPr lang="en-US" sz="4000" b="1" dirty="0">
                <a:solidFill>
                  <a:schemeClr val="tx1"/>
                </a:solidFill>
              </a:rPr>
              <a:t>, O God, do not forsake me, Until I declare Your strength to this generation, Your power to everyone who is to come</a:t>
            </a:r>
            <a:r>
              <a:rPr lang="en-US" sz="4000" b="1" dirty="0" smtClean="0">
                <a:solidFill>
                  <a:schemeClr val="tx1"/>
                </a:solidFill>
              </a:rPr>
              <a:t>.”  Psalm 71:18</a:t>
            </a:r>
          </a:p>
        </p:txBody>
      </p:sp>
    </p:spTree>
    <p:extLst>
      <p:ext uri="{BB962C8B-B14F-4D97-AF65-F5344CB8AC3E}">
        <p14:creationId xmlns:p14="http://schemas.microsoft.com/office/powerpoint/2010/main" val="144737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</p:txBody>
      </p:sp>
    </p:spTree>
    <p:extLst>
      <p:ext uri="{BB962C8B-B14F-4D97-AF65-F5344CB8AC3E}">
        <p14:creationId xmlns:p14="http://schemas.microsoft.com/office/powerpoint/2010/main" val="30871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>
                <a:solidFill>
                  <a:srgbClr val="FFC000"/>
                </a:solidFill>
              </a:rPr>
              <a:t>er</a:t>
            </a:r>
            <a:endParaRPr lang="en-US" sz="4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Young People Are Bad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Have Done My Part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Useful</a:t>
            </a:r>
          </a:p>
        </p:txBody>
      </p:sp>
      <p:sp>
        <p:nvSpPr>
          <p:cNvPr id="4" name="Rectangle 3"/>
          <p:cNvSpPr/>
          <p:nvPr/>
        </p:nvSpPr>
        <p:spPr>
          <a:xfrm rot="20281668">
            <a:off x="-203983" y="2930653"/>
            <a:ext cx="12575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Don’t Believe the Lies!!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08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</a:t>
            </a:r>
            <a:r>
              <a:rPr lang="en-US" sz="4000" b="1" dirty="0">
                <a:solidFill>
                  <a:srgbClr val="FFC000"/>
                </a:solidFill>
              </a:rPr>
              <a:t>N</a:t>
            </a:r>
            <a:r>
              <a:rPr lang="en-US" sz="4000" b="1" dirty="0" smtClean="0">
                <a:solidFill>
                  <a:srgbClr val="FFC000"/>
                </a:solidFill>
              </a:rPr>
              <a:t>ot </a:t>
            </a:r>
            <a:r>
              <a:rPr lang="en-US" sz="4000" b="1" dirty="0">
                <a:solidFill>
                  <a:srgbClr val="FFC000"/>
                </a:solidFill>
              </a:rPr>
              <a:t>G</a:t>
            </a:r>
            <a:r>
              <a:rPr lang="en-US" sz="4000" b="1" dirty="0" smtClean="0">
                <a:solidFill>
                  <a:srgbClr val="FFC000"/>
                </a:solidFill>
              </a:rPr>
              <a:t>etting Old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2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</a:t>
            </a:r>
            <a:r>
              <a:rPr lang="en-US" sz="4000" b="1" dirty="0">
                <a:solidFill>
                  <a:srgbClr val="FFC000"/>
                </a:solidFill>
              </a:rPr>
              <a:t>N</a:t>
            </a:r>
            <a:r>
              <a:rPr lang="en-US" sz="4000" b="1" dirty="0" smtClean="0">
                <a:solidFill>
                  <a:srgbClr val="FFC000"/>
                </a:solidFill>
              </a:rPr>
              <a:t>ot </a:t>
            </a:r>
            <a:r>
              <a:rPr lang="en-US" sz="4000" b="1" dirty="0">
                <a:solidFill>
                  <a:srgbClr val="FFC000"/>
                </a:solidFill>
              </a:rPr>
              <a:t>G</a:t>
            </a:r>
            <a:r>
              <a:rPr lang="en-US" sz="4000" b="1" dirty="0" smtClean="0">
                <a:solidFill>
                  <a:srgbClr val="FFC000"/>
                </a:solidFill>
              </a:rPr>
              <a:t>etting Old-</a:t>
            </a:r>
            <a:r>
              <a:rPr lang="en-US" sz="4000" b="1" dirty="0" err="1" smtClean="0">
                <a:solidFill>
                  <a:srgbClr val="FFC000"/>
                </a:solidFill>
              </a:rPr>
              <a:t>er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3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</a:t>
            </a:r>
            <a:r>
              <a:rPr lang="en-US" sz="4000" b="1" dirty="0">
                <a:solidFill>
                  <a:srgbClr val="FFC000"/>
                </a:solidFill>
              </a:rPr>
              <a:t>N</a:t>
            </a:r>
            <a:r>
              <a:rPr lang="en-US" sz="4000" b="1" dirty="0" smtClean="0">
                <a:solidFill>
                  <a:srgbClr val="FFC000"/>
                </a:solidFill>
              </a:rPr>
              <a:t>ot </a:t>
            </a:r>
            <a:r>
              <a:rPr lang="en-US" sz="4000" b="1" dirty="0">
                <a:solidFill>
                  <a:srgbClr val="FFC000"/>
                </a:solidFill>
              </a:rPr>
              <a:t>G</a:t>
            </a:r>
            <a:r>
              <a:rPr lang="en-US" sz="4000" b="1" dirty="0" smtClean="0">
                <a:solidFill>
                  <a:srgbClr val="FFC000"/>
                </a:solidFill>
              </a:rPr>
              <a:t>etting Old-</a:t>
            </a:r>
            <a:r>
              <a:rPr lang="en-US" sz="4000" b="1" dirty="0" err="1" smtClean="0">
                <a:solidFill>
                  <a:srgbClr val="FFC000"/>
                </a:solidFill>
              </a:rPr>
              <a:t>er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Ecclesiastes 12:1-8</a:t>
            </a:r>
          </a:p>
        </p:txBody>
      </p:sp>
    </p:spTree>
    <p:extLst>
      <p:ext uri="{BB962C8B-B14F-4D97-AF65-F5344CB8AC3E}">
        <p14:creationId xmlns:p14="http://schemas.microsoft.com/office/powerpoint/2010/main" val="13014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</a:t>
            </a:r>
            <a:r>
              <a:rPr lang="en-US" sz="4000" b="1" dirty="0">
                <a:solidFill>
                  <a:srgbClr val="FFC000"/>
                </a:solidFill>
              </a:rPr>
              <a:t>N</a:t>
            </a:r>
            <a:r>
              <a:rPr lang="en-US" sz="4000" b="1" dirty="0" smtClean="0">
                <a:solidFill>
                  <a:srgbClr val="FFC000"/>
                </a:solidFill>
              </a:rPr>
              <a:t>ot </a:t>
            </a:r>
            <a:r>
              <a:rPr lang="en-US" sz="4000" b="1" dirty="0">
                <a:solidFill>
                  <a:srgbClr val="FFC000"/>
                </a:solidFill>
              </a:rPr>
              <a:t>G</a:t>
            </a:r>
            <a:r>
              <a:rPr lang="en-US" sz="4000" b="1" dirty="0" smtClean="0">
                <a:solidFill>
                  <a:srgbClr val="FFC000"/>
                </a:solidFill>
              </a:rPr>
              <a:t>etting Old-</a:t>
            </a:r>
            <a:r>
              <a:rPr lang="en-US" sz="4000" b="1" dirty="0" err="1" smtClean="0">
                <a:solidFill>
                  <a:srgbClr val="FFC000"/>
                </a:solidFill>
              </a:rPr>
              <a:t>er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“The days of our lives are seventy years; And if by reason of strength they are eighty years, Yet their boast is only labor and sorrow; For it is soon cut off, and we fly away</a:t>
            </a:r>
            <a:r>
              <a:rPr lang="en-US" sz="4000" b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Psalm 90:10</a:t>
            </a:r>
          </a:p>
        </p:txBody>
      </p:sp>
    </p:spTree>
    <p:extLst>
      <p:ext uri="{BB962C8B-B14F-4D97-AF65-F5344CB8AC3E}">
        <p14:creationId xmlns:p14="http://schemas.microsoft.com/office/powerpoint/2010/main" val="110965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</a:t>
            </a:r>
            <a:r>
              <a:rPr lang="en-US" sz="4000" b="1" dirty="0">
                <a:solidFill>
                  <a:srgbClr val="FFC000"/>
                </a:solidFill>
              </a:rPr>
              <a:t>N</a:t>
            </a:r>
            <a:r>
              <a:rPr lang="en-US" sz="4000" b="1" dirty="0" smtClean="0">
                <a:solidFill>
                  <a:srgbClr val="FFC000"/>
                </a:solidFill>
              </a:rPr>
              <a:t>ot </a:t>
            </a:r>
            <a:r>
              <a:rPr lang="en-US" sz="4000" b="1" dirty="0">
                <a:solidFill>
                  <a:srgbClr val="FFC000"/>
                </a:solidFill>
              </a:rPr>
              <a:t>G</a:t>
            </a:r>
            <a:r>
              <a:rPr lang="en-US" sz="4000" b="1" dirty="0" smtClean="0">
                <a:solidFill>
                  <a:srgbClr val="FFC000"/>
                </a:solidFill>
              </a:rPr>
              <a:t>etting Old-</a:t>
            </a:r>
            <a:r>
              <a:rPr lang="en-US" sz="4000" b="1" dirty="0" err="1" smtClean="0">
                <a:solidFill>
                  <a:srgbClr val="FFC000"/>
                </a:solidFill>
              </a:rPr>
              <a:t>er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1241"/>
          </a:xfrm>
        </p:spPr>
        <p:txBody>
          <a:bodyPr anchor="ctr">
            <a:noAutofit/>
          </a:bodyPr>
          <a:lstStyle/>
          <a:p>
            <a:pPr algn="ctr"/>
            <a:r>
              <a:rPr lang="en-US" sz="5800" dirty="0">
                <a:solidFill>
                  <a:schemeClr val="accent3"/>
                </a:solidFill>
              </a:rPr>
              <a:t>Lies </a:t>
            </a:r>
            <a:r>
              <a:rPr lang="en-US" sz="5800" b="1" dirty="0" smtClean="0">
                <a:solidFill>
                  <a:schemeClr val="accent3"/>
                </a:solidFill>
              </a:rPr>
              <a:t>The OLDER</a:t>
            </a:r>
            <a:r>
              <a:rPr lang="en-US" sz="5800" dirty="0" smtClean="0">
                <a:solidFill>
                  <a:schemeClr val="accent3"/>
                </a:solidFill>
              </a:rPr>
              <a:t> </a:t>
            </a:r>
            <a:r>
              <a:rPr lang="en-US" sz="5800" dirty="0">
                <a:solidFill>
                  <a:schemeClr val="accent3"/>
                </a:solidFill>
              </a:rPr>
              <a:t>tell themselves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1241"/>
            <a:ext cx="12192000" cy="559675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I Am Not Getting Old-</a:t>
            </a:r>
            <a:r>
              <a:rPr lang="en-US" sz="4000" b="1" dirty="0" err="1" smtClean="0">
                <a:solidFill>
                  <a:srgbClr val="FFC000"/>
                </a:solidFill>
              </a:rPr>
              <a:t>er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Bygone Days Were All Better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5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Mesh_4x3</Template>
  <TotalTime>275</TotalTime>
  <Words>929</Words>
  <Application>Microsoft Office PowerPoint</Application>
  <PresentationFormat>Widescreen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Mesh</vt:lpstr>
      <vt:lpstr>PowerPoint Presentation</vt:lpstr>
      <vt:lpstr>PowerPoint Presentation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  <vt:lpstr>Lies The OLDER tell themselves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Adams</dc:creator>
  <cp:lastModifiedBy>Paul Adams</cp:lastModifiedBy>
  <cp:revision>43</cp:revision>
  <dcterms:created xsi:type="dcterms:W3CDTF">2015-05-02T22:57:48Z</dcterms:created>
  <dcterms:modified xsi:type="dcterms:W3CDTF">2015-05-17T03:01:20Z</dcterms:modified>
</cp:coreProperties>
</file>