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9" r:id="rId2"/>
  </p:sldMasterIdLst>
  <p:notesMasterIdLst>
    <p:notesMasterId r:id="rId18"/>
  </p:notesMasterIdLst>
  <p:handoutMasterIdLst>
    <p:handoutMasterId r:id="rId19"/>
  </p:handoutMasterIdLst>
  <p:sldIdLst>
    <p:sldId id="279" r:id="rId3"/>
    <p:sldId id="287" r:id="rId4"/>
    <p:sldId id="293" r:id="rId5"/>
    <p:sldId id="294" r:id="rId6"/>
    <p:sldId id="288" r:id="rId7"/>
    <p:sldId id="296" r:id="rId8"/>
    <p:sldId id="297" r:id="rId9"/>
    <p:sldId id="298" r:id="rId10"/>
    <p:sldId id="289" r:id="rId11"/>
    <p:sldId id="299" r:id="rId12"/>
    <p:sldId id="290" r:id="rId13"/>
    <p:sldId id="302" r:id="rId14"/>
    <p:sldId id="291" r:id="rId15"/>
    <p:sldId id="305" r:id="rId16"/>
    <p:sldId id="292" r:id="rId17"/>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6" pos="383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8B0"/>
    <a:srgbClr val="00056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varScale="1">
        <p:scale>
          <a:sx n="67" d="100"/>
          <a:sy n="67" d="100"/>
        </p:scale>
        <p:origin x="90" y="468"/>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12/26/2015</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12/26/2015</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5749"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9343" y="4243845"/>
            <a:ext cx="3076307" cy="276940"/>
          </a:xfrm>
          <a:prstGeom prst="rect">
            <a:avLst/>
          </a:prstGeom>
        </p:spPr>
      </p:pic>
      <p:sp>
        <p:nvSpPr>
          <p:cNvPr id="9" name="Rectangle 8"/>
          <p:cNvSpPr/>
          <p:nvPr/>
        </p:nvSpPr>
        <p:spPr bwMode="ltGray">
          <a:xfrm>
            <a:off x="0" y="2590078"/>
            <a:ext cx="8965750"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09342" y="2590078"/>
            <a:ext cx="3076308"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145" y="2733709"/>
            <a:ext cx="8142013" cy="1373070"/>
          </a:xfrm>
        </p:spPr>
        <p:txBody>
          <a:bodyPr anchor="b">
            <a:noAutofit/>
          </a:bodyPr>
          <a:lstStyle>
            <a:lvl1pPr algn="r">
              <a:defRPr sz="5398"/>
            </a:lvl1pPr>
          </a:lstStyle>
          <a:p>
            <a:r>
              <a:rPr lang="en-US" smtClean="0"/>
              <a:t>Click to edit Master title style</a:t>
            </a:r>
            <a:endParaRPr lang="en-US" dirty="0"/>
          </a:p>
        </p:txBody>
      </p:sp>
      <p:sp>
        <p:nvSpPr>
          <p:cNvPr id="3" name="Subtitle 2"/>
          <p:cNvSpPr>
            <a:spLocks noGrp="1"/>
          </p:cNvSpPr>
          <p:nvPr>
            <p:ph type="subTitle" idx="1"/>
          </p:nvPr>
        </p:nvSpPr>
        <p:spPr>
          <a:xfrm>
            <a:off x="680145" y="4394040"/>
            <a:ext cx="8142013" cy="1117687"/>
          </a:xfrm>
        </p:spPr>
        <p:txBody>
          <a:bodyPr>
            <a:normAutofit/>
          </a:bodyPr>
          <a:lstStyle>
            <a:lvl1pPr marL="0" indent="0" algn="r">
              <a:buNone/>
              <a:defRPr sz="19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12/26/2015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2936" y="2750337"/>
            <a:ext cx="1171583" cy="1356442"/>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7777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6" y="4711617"/>
            <a:ext cx="9611355" cy="453051"/>
          </a:xfrm>
        </p:spPr>
        <p:txBody>
          <a:bodyPr anchor="b">
            <a:normAutofit/>
          </a:bodyPr>
          <a:lstStyle>
            <a:lvl1pPr>
              <a:defRPr sz="23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146" y="609598"/>
            <a:ext cx="9611355" cy="3589575"/>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680142" y="5169584"/>
            <a:ext cx="9611358" cy="622971"/>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9B9059-F1D6-41D0-95CF-D21CAA096B3A}"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6662" y="4711310"/>
            <a:ext cx="1153850" cy="1090789"/>
          </a:xfrm>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22558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0" name="Rectangle 9"/>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609597"/>
            <a:ext cx="9611354" cy="3592750"/>
          </a:xfrm>
        </p:spPr>
        <p:txBody>
          <a:bodyPr anchor="ctr"/>
          <a:lstStyle>
            <a:lvl1pPr>
              <a:defRPr sz="3199"/>
            </a:lvl1pPr>
          </a:lstStyle>
          <a:p>
            <a:r>
              <a:rPr lang="en-US" smtClean="0"/>
              <a:t>Click to edit Master title style</a:t>
            </a:r>
            <a:endParaRPr lang="en-US" dirty="0"/>
          </a:p>
        </p:txBody>
      </p:sp>
      <p:sp>
        <p:nvSpPr>
          <p:cNvPr id="4" name="Text Placeholder 3"/>
          <p:cNvSpPr>
            <a:spLocks noGrp="1"/>
          </p:cNvSpPr>
          <p:nvPr>
            <p:ph type="body" sz="half" idx="2"/>
          </p:nvPr>
        </p:nvSpPr>
        <p:spPr>
          <a:xfrm>
            <a:off x="680146" y="4711616"/>
            <a:ext cx="9611355" cy="1090789"/>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9B9059-F1D6-41D0-95CF-D21CAA096B3A}"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6662" y="4711616"/>
            <a:ext cx="1153850" cy="1090789"/>
          </a:xfrm>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985303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4" name="Rectangle 13"/>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563" y="609599"/>
            <a:ext cx="8716606" cy="3036061"/>
          </a:xfrm>
        </p:spPr>
        <p:txBody>
          <a:bodyPr anchor="ctr"/>
          <a:lstStyle>
            <a:lvl1pPr>
              <a:defRPr sz="3199"/>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1923" y="3653379"/>
            <a:ext cx="8154455" cy="548968"/>
          </a:xfrm>
        </p:spPr>
        <p:txBody>
          <a:bodyPr anchor="t">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146" y="4711616"/>
            <a:ext cx="9611355" cy="1090789"/>
          </a:xfrm>
        </p:spPr>
        <p:txBody>
          <a:bodyPr anchor="ctr">
            <a:normAutofit/>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9B9059-F1D6-41D0-95CF-D21CAA096B3A}"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6662" y="4709926"/>
            <a:ext cx="1153850" cy="1090789"/>
          </a:xfrm>
        </p:spPr>
        <p:txBody>
          <a:bodyPr/>
          <a:lstStyle/>
          <a:p>
            <a:fld id="{E5FD5434-F838-4DD4-A17B-1CB1A1850DF4}" type="slidenum">
              <a:rPr lang="en-US" smtClean="0"/>
              <a:pPr/>
              <a:t>‹#›</a:t>
            </a:fld>
            <a:endParaRPr lang="en-US"/>
          </a:p>
        </p:txBody>
      </p:sp>
      <p:sp>
        <p:nvSpPr>
          <p:cNvPr id="16" name="TextBox 15"/>
          <p:cNvSpPr txBox="1"/>
          <p:nvPr/>
        </p:nvSpPr>
        <p:spPr>
          <a:xfrm>
            <a:off x="583420" y="748116"/>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198" dirty="0">
                <a:solidFill>
                  <a:schemeClr val="tx1"/>
                </a:solidFill>
                <a:effectLst/>
              </a:rPr>
              <a:t>“</a:t>
            </a:r>
          </a:p>
        </p:txBody>
      </p:sp>
      <p:sp>
        <p:nvSpPr>
          <p:cNvPr id="17" name="TextBox 16"/>
          <p:cNvSpPr txBox="1"/>
          <p:nvPr/>
        </p:nvSpPr>
        <p:spPr>
          <a:xfrm>
            <a:off x="9660293" y="3033524"/>
            <a:ext cx="609441" cy="584776"/>
          </a:xfrm>
          <a:prstGeom prst="rect">
            <a:avLst/>
          </a:prstGeom>
        </p:spPr>
        <p:txBody>
          <a:bodyPr vert="horz" lIns="91416" tIns="45708" rIns="91416" bIns="45708"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198" dirty="0">
                <a:solidFill>
                  <a:schemeClr val="tx1"/>
                </a:solidFill>
                <a:effectLst/>
              </a:rPr>
              <a:t>”</a:t>
            </a:r>
          </a:p>
        </p:txBody>
      </p:sp>
    </p:spTree>
    <p:extLst>
      <p:ext uri="{BB962C8B-B14F-4D97-AF65-F5344CB8AC3E}">
        <p14:creationId xmlns:p14="http://schemas.microsoft.com/office/powerpoint/2010/main" val="1943244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5094"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5929622"/>
            <a:ext cx="1602580" cy="144270"/>
          </a:xfrm>
          <a:prstGeom prst="rect">
            <a:avLst/>
          </a:prstGeom>
        </p:spPr>
      </p:pic>
      <p:sp>
        <p:nvSpPr>
          <p:cNvPr id="11" name="Rectangle 10"/>
          <p:cNvSpPr/>
          <p:nvPr/>
        </p:nvSpPr>
        <p:spPr bwMode="ltGray">
          <a:xfrm>
            <a:off x="0" y="4567988"/>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3071" y="4567988"/>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2" y="4711616"/>
            <a:ext cx="9611358" cy="588535"/>
          </a:xfrm>
        </p:spPr>
        <p:txBody>
          <a:bodyPr anchor="b"/>
          <a:lstStyle>
            <a:lvl1pPr>
              <a:defRPr sz="3199"/>
            </a:lvl1pPr>
          </a:lstStyle>
          <a:p>
            <a:r>
              <a:rPr lang="en-US" smtClean="0"/>
              <a:t>Click to edit Master title style</a:t>
            </a:r>
            <a:endParaRPr lang="en-US" dirty="0"/>
          </a:p>
        </p:txBody>
      </p:sp>
      <p:sp>
        <p:nvSpPr>
          <p:cNvPr id="4" name="Text Placeholder 3"/>
          <p:cNvSpPr>
            <a:spLocks noGrp="1"/>
          </p:cNvSpPr>
          <p:nvPr>
            <p:ph type="body" sz="half" idx="2"/>
          </p:nvPr>
        </p:nvSpPr>
        <p:spPr>
          <a:xfrm>
            <a:off x="680143" y="5300150"/>
            <a:ext cx="9611358" cy="502255"/>
          </a:xfrm>
        </p:spPr>
        <p:txBody>
          <a:bodyPr anchor="t"/>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B9B9059-F1D6-41D0-95CF-D21CAA096B3A}" type="datetimeFigureOut">
              <a:rPr lang="en-US" smtClean="0"/>
              <a:pPr/>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6662" y="4709926"/>
            <a:ext cx="1153850" cy="1090789"/>
          </a:xfrm>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3896671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6" name="Rectangle 15"/>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047" y="753228"/>
            <a:ext cx="962245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774" y="2336873"/>
            <a:ext cx="3069235"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145" y="3022674"/>
            <a:ext cx="3048908"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4995" y="233687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4443" y="3022674"/>
            <a:ext cx="3062442"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2275" y="2336873"/>
            <a:ext cx="3069226"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2275" y="3022674"/>
            <a:ext cx="3069226" cy="2913513"/>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B9B9059-F1D6-41D0-95CF-D21CAA096B3A}" type="datetimeFigureOut">
              <a:rPr lang="en-US" smtClean="0"/>
              <a:pPr/>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2756337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145" y="753228"/>
            <a:ext cx="9611356"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141" y="4297503"/>
            <a:ext cx="3048911"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141" y="2336873"/>
            <a:ext cx="3048911"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141" y="4873765"/>
            <a:ext cx="3048911"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4444" y="4297503"/>
            <a:ext cx="3062442"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4443" y="2336873"/>
            <a:ext cx="306244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3090" y="4873764"/>
            <a:ext cx="3066498"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28796" y="4297503"/>
            <a:ext cx="3062707" cy="576262"/>
          </a:xfrm>
        </p:spPr>
        <p:txBody>
          <a:bodyPr anchor="b">
            <a:noAutofit/>
          </a:bodyPr>
          <a:lstStyle>
            <a:lvl1pPr marL="0" indent="0">
              <a:buNone/>
              <a:defRPr sz="2399" b="0">
                <a:solidFill>
                  <a:schemeClr val="tx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28795" y="2336873"/>
            <a:ext cx="306270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28671" y="4873762"/>
            <a:ext cx="3066764" cy="1062422"/>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3B9B9059-F1D6-41D0-95CF-D21CAA096B3A}" type="datetimeFigureOut">
              <a:rPr lang="en-US" smtClean="0"/>
              <a:pPr/>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pPr/>
              <a:t>‹#›</a:t>
            </a:fld>
            <a:endParaRPr lang="en-US"/>
          </a:p>
        </p:txBody>
      </p:sp>
    </p:spTree>
    <p:extLst>
      <p:ext uri="{BB962C8B-B14F-4D97-AF65-F5344CB8AC3E}">
        <p14:creationId xmlns:p14="http://schemas.microsoft.com/office/powerpoint/2010/main" val="872534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9" name="Rectangle 8"/>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292706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3428" y="1869573"/>
            <a:ext cx="5106988" cy="136784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5424" y="5372581"/>
            <a:ext cx="1602997" cy="13678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6593" y="609597"/>
            <a:ext cx="107352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145" y="609598"/>
            <a:ext cx="886769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5353" y="5936188"/>
            <a:ext cx="2742486" cy="365125"/>
          </a:xfrm>
        </p:spPr>
        <p:txBody>
          <a:bodyPr/>
          <a:lstStyle/>
          <a:p>
            <a:fld id="{3B9B9059-F1D6-41D0-95CF-D21CAA096B3A}" type="datetimeFigureOut">
              <a:rPr lang="en-US" smtClean="0"/>
              <a:t>12/26/2015</a:t>
            </a:fld>
            <a:endParaRPr lang="en-US"/>
          </a:p>
        </p:txBody>
      </p:sp>
      <p:sp>
        <p:nvSpPr>
          <p:cNvPr id="5" name="Footer Placeholder 4"/>
          <p:cNvSpPr>
            <a:spLocks noGrp="1"/>
          </p:cNvSpPr>
          <p:nvPr>
            <p:ph type="ftr" sz="quarter" idx="11"/>
          </p:nvPr>
        </p:nvSpPr>
        <p:spPr>
          <a:xfrm>
            <a:off x="680145" y="5936189"/>
            <a:ext cx="6125209" cy="365125"/>
          </a:xfrm>
        </p:spPr>
        <p:txBody>
          <a:bodyPr/>
          <a:lstStyle/>
          <a:p>
            <a:endParaRPr lang="en-US"/>
          </a:p>
        </p:txBody>
      </p:sp>
      <p:sp>
        <p:nvSpPr>
          <p:cNvPr id="6" name="Slide Number Placeholder 5"/>
          <p:cNvSpPr>
            <a:spLocks noGrp="1"/>
          </p:cNvSpPr>
          <p:nvPr>
            <p:ph type="sldNum" sz="quarter" idx="12"/>
          </p:nvPr>
        </p:nvSpPr>
        <p:spPr>
          <a:xfrm>
            <a:off x="10094921" y="5398634"/>
            <a:ext cx="1153850" cy="1090789"/>
          </a:xfrm>
        </p:spPr>
        <p:txBody>
          <a:bodyPr anchor="t"/>
          <a:lstStyle>
            <a:lvl1pPr algn="ctr">
              <a:defRPr/>
            </a:lvl1pPr>
          </a:lstStyle>
          <a:p>
            <a:fld id="{E5FD5434-F838-4DD4-A17B-1CB1A1850DF4}" type="slidenum">
              <a:rPr lang="en-US" smtClean="0"/>
              <a:t>‹#›</a:t>
            </a:fld>
            <a:endParaRPr lang="en-US"/>
          </a:p>
        </p:txBody>
      </p:sp>
    </p:spTree>
    <p:extLst>
      <p:ext uri="{BB962C8B-B14F-4D97-AF65-F5344CB8AC3E}">
        <p14:creationId xmlns:p14="http://schemas.microsoft.com/office/powerpoint/2010/main" val="3194159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7" name="Rectangle 16"/>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B9B9059-F1D6-41D0-95CF-D21CAA096B3A}"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424284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5094"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68" y="4087901"/>
            <a:ext cx="1602580" cy="144270"/>
          </a:xfrm>
          <a:prstGeom prst="rect">
            <a:avLst/>
          </a:prstGeom>
        </p:spPr>
      </p:pic>
      <p:sp>
        <p:nvSpPr>
          <p:cNvPr id="9" name="Rectangle 8"/>
          <p:cNvSpPr/>
          <p:nvPr/>
        </p:nvSpPr>
        <p:spPr bwMode="ltGray">
          <a:xfrm>
            <a:off x="-2" y="2726267"/>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3069" y="2726267"/>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2869895"/>
            <a:ext cx="9611356" cy="1090788"/>
          </a:xfrm>
        </p:spPr>
        <p:txBody>
          <a:bodyPr anchor="ctr">
            <a:normAutofit/>
          </a:bodyPr>
          <a:lstStyle>
            <a:lvl1pPr algn="r">
              <a:defRPr sz="3599"/>
            </a:lvl1pPr>
          </a:lstStyle>
          <a:p>
            <a:r>
              <a:rPr lang="en-US" smtClean="0"/>
              <a:t>Click to edit Master title style</a:t>
            </a:r>
            <a:endParaRPr lang="en-US" dirty="0"/>
          </a:p>
        </p:txBody>
      </p:sp>
      <p:sp>
        <p:nvSpPr>
          <p:cNvPr id="3" name="Text Placeholder 2"/>
          <p:cNvSpPr>
            <a:spLocks noGrp="1"/>
          </p:cNvSpPr>
          <p:nvPr>
            <p:ph type="body" idx="1"/>
          </p:nvPr>
        </p:nvSpPr>
        <p:spPr>
          <a:xfrm>
            <a:off x="680145" y="4232172"/>
            <a:ext cx="9611356" cy="1704017"/>
          </a:xfrm>
        </p:spPr>
        <p:txBody>
          <a:bodyPr>
            <a:normAutofit/>
          </a:bodyPr>
          <a:lstStyle>
            <a:lvl1pPr marL="0" indent="0" algn="r">
              <a:buNone/>
              <a:defRPr sz="19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B9B9059-F1D6-41D0-95CF-D21CAA096B3A}" type="datetimeFigureOut">
              <a:rPr lang="en-US" smtClean="0"/>
              <a:t>12/26/2015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6662" y="2869896"/>
            <a:ext cx="1153850" cy="1090789"/>
          </a:xfrm>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255247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143" y="2336873"/>
            <a:ext cx="4697134"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2666" y="2336873"/>
            <a:ext cx="4698834"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9B9059-F1D6-41D0-95CF-D21CAA096B3A}" type="datetimeFigureOut">
              <a:rPr lang="en-US" smtClean="0"/>
              <a:t>12/26/2015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22035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2" name="Rectangle 11"/>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3" y="753230"/>
            <a:ext cx="9611359"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115" y="2336874"/>
            <a:ext cx="4471162" cy="693135"/>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146" y="3030009"/>
            <a:ext cx="4697131"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18638" y="2336873"/>
            <a:ext cx="4472863" cy="692076"/>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2667" y="3030009"/>
            <a:ext cx="469883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B9B9059-F1D6-41D0-95CF-D21CAA096B3A}" type="datetimeFigureOut">
              <a:rPr lang="en-US" smtClean="0"/>
              <a:t>12/26/2015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1146017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8" name="Rectangle 7"/>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B9B9059-F1D6-41D0-95CF-D21CAA096B3A}" type="datetimeFigureOut">
              <a:rPr lang="en-US" smtClean="0"/>
              <a:t>12/26/2015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FD5434-F838-4DD4-A17B-1CB1A1850DF4}" type="slidenum">
              <a:rPr lang="en-US" smtClean="0"/>
              <a:t>‹#›</a:t>
            </a:fld>
            <a:endParaRPr lang="en-US"/>
          </a:p>
        </p:txBody>
      </p:sp>
    </p:spTree>
    <p:extLst>
      <p:ext uri="{BB962C8B-B14F-4D97-AF65-F5344CB8AC3E}">
        <p14:creationId xmlns:p14="http://schemas.microsoft.com/office/powerpoint/2010/main" val="3765419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6" name="Rectangle 5"/>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smtClean="0"/>
              <a:t>12/26/2015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9835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5" y="753227"/>
            <a:ext cx="9611355" cy="1080940"/>
          </a:xfrm>
        </p:spPr>
        <p:txBody>
          <a:bodyPr anchor="ctr">
            <a:normAutofit/>
          </a:bodyPr>
          <a:lstStyle>
            <a:lvl1pPr>
              <a:defRPr sz="3599"/>
            </a:lvl1pPr>
          </a:lstStyle>
          <a:p>
            <a:r>
              <a:rPr lang="en-US" smtClean="0"/>
              <a:t>Click to edit Master title style</a:t>
            </a:r>
            <a:endParaRPr lang="en-US" dirty="0"/>
          </a:p>
        </p:txBody>
      </p:sp>
      <p:sp>
        <p:nvSpPr>
          <p:cNvPr id="3" name="Content Placeholder 2"/>
          <p:cNvSpPr>
            <a:spLocks noGrp="1"/>
          </p:cNvSpPr>
          <p:nvPr>
            <p:ph idx="1"/>
          </p:nvPr>
        </p:nvSpPr>
        <p:spPr>
          <a:xfrm>
            <a:off x="4684626" y="2336874"/>
            <a:ext cx="5606875"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145" y="2336873"/>
            <a:ext cx="3789091" cy="3599317"/>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smtClean="0"/>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02809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5094"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3070" y="1971234"/>
            <a:ext cx="1602580" cy="144270"/>
          </a:xfrm>
          <a:prstGeom prst="rect">
            <a:avLst/>
          </a:prstGeom>
        </p:spPr>
      </p:pic>
      <p:sp>
        <p:nvSpPr>
          <p:cNvPr id="10" name="Rectangle 9"/>
          <p:cNvSpPr/>
          <p:nvPr/>
        </p:nvSpPr>
        <p:spPr bwMode="ltGray">
          <a:xfrm>
            <a:off x="0" y="609600"/>
            <a:ext cx="10435094"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3071" y="609600"/>
            <a:ext cx="1602580"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147" y="753228"/>
            <a:ext cx="9611353" cy="1080938"/>
          </a:xfrm>
        </p:spPr>
        <p:txBody>
          <a:bodyPr anchor="ctr">
            <a:normAutofit/>
          </a:bodyPr>
          <a:lstStyle>
            <a:lvl1pPr>
              <a:defRPr sz="3599"/>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7066" y="2336874"/>
            <a:ext cx="5424436" cy="3599312"/>
          </a:xfrm>
          <a:noFill/>
          <a:ln>
            <a:noFill/>
          </a:ln>
          <a:effectLst>
            <a:outerShdw blurRad="76200" dist="63500" dir="5040000" algn="tl" rotWithShape="0">
              <a:srgbClr val="000000">
                <a:alpha val="41000"/>
              </a:srgbClr>
            </a:outerShdw>
          </a:effectLst>
        </p:spPr>
        <p:txBody>
          <a:bodyPr anchor="t"/>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r>
              <a:rPr lang="en-US" smtClean="0"/>
              <a:t>Click icon to add picture</a:t>
            </a:r>
            <a:endParaRPr lang="en-US" dirty="0"/>
          </a:p>
        </p:txBody>
      </p:sp>
      <p:sp>
        <p:nvSpPr>
          <p:cNvPr id="4" name="Text Placeholder 3"/>
          <p:cNvSpPr>
            <a:spLocks noGrp="1"/>
          </p:cNvSpPr>
          <p:nvPr>
            <p:ph type="body" sz="half" idx="2"/>
          </p:nvPr>
        </p:nvSpPr>
        <p:spPr>
          <a:xfrm>
            <a:off x="680146" y="2336874"/>
            <a:ext cx="3875247" cy="3599315"/>
          </a:xfrm>
        </p:spPr>
        <p:txBody>
          <a:bodyPr anchor="ct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12/26/2015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8520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8B0"/>
        </a:solidFill>
        <a:effectLst/>
      </p:bgPr>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88825" cy="6858000"/>
          </a:xfrm>
          <a:prstGeom prst="rect">
            <a:avLst/>
          </a:prstGeom>
        </p:spPr>
      </p:pic>
      <p:sp>
        <p:nvSpPr>
          <p:cNvPr id="2" name="Title Placeholder 1"/>
          <p:cNvSpPr>
            <a:spLocks noGrp="1"/>
          </p:cNvSpPr>
          <p:nvPr>
            <p:ph type="title"/>
          </p:nvPr>
        </p:nvSpPr>
        <p:spPr>
          <a:xfrm>
            <a:off x="680145" y="753228"/>
            <a:ext cx="9611357"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145" y="2336873"/>
            <a:ext cx="9611357"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49014" y="5936188"/>
            <a:ext cx="2742486"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B9B9059-F1D6-41D0-95CF-D21CAA096B3A}" type="datetimeFigureOut">
              <a:rPr lang="en-US" smtClean="0"/>
              <a:pPr/>
              <a:t>12/26/2015</a:t>
            </a:fld>
            <a:endParaRPr lang="en-US"/>
          </a:p>
        </p:txBody>
      </p:sp>
      <p:sp>
        <p:nvSpPr>
          <p:cNvPr id="5" name="Footer Placeholder 4"/>
          <p:cNvSpPr>
            <a:spLocks noGrp="1"/>
          </p:cNvSpPr>
          <p:nvPr>
            <p:ph type="ftr" sz="quarter" idx="3"/>
          </p:nvPr>
        </p:nvSpPr>
        <p:spPr>
          <a:xfrm>
            <a:off x="680144" y="5936189"/>
            <a:ext cx="6868871"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6662" y="753228"/>
            <a:ext cx="1153850" cy="1090789"/>
          </a:xfrm>
          <a:prstGeom prst="rect">
            <a:avLst/>
          </a:prstGeom>
        </p:spPr>
        <p:txBody>
          <a:bodyPr vert="horz" lIns="91440" tIns="45720" rIns="91440" bIns="45720" rtlCol="0" anchor="ctr"/>
          <a:lstStyle>
            <a:lvl1pPr algn="l">
              <a:defRPr sz="3599">
                <a:solidFill>
                  <a:schemeClr val="tx1">
                    <a:tint val="75000"/>
                  </a:schemeClr>
                </a:solidFill>
              </a:defRPr>
            </a:lvl1pPr>
          </a:lstStyle>
          <a:p>
            <a:fld id="{E5FD5434-F838-4DD4-A17B-1CB1A1850DF4}" type="slidenum">
              <a:rPr lang="en-US" smtClean="0"/>
              <a:pPr/>
              <a:t>‹#›</a:t>
            </a:fld>
            <a:endParaRPr lang="en-US"/>
          </a:p>
        </p:txBody>
      </p:sp>
    </p:spTree>
    <p:extLst>
      <p:ext uri="{BB962C8B-B14F-4D97-AF65-F5344CB8AC3E}">
        <p14:creationId xmlns:p14="http://schemas.microsoft.com/office/powerpoint/2010/main" val="258878915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126" rtl="0" eaLnBrk="1" latinLnBrk="0" hangingPunct="1">
        <a:lnSpc>
          <a:spcPct val="90000"/>
        </a:lnSpc>
        <a:spcBef>
          <a:spcPct val="0"/>
        </a:spcBef>
        <a:buNone/>
        <a:defRPr sz="3599" kern="1200">
          <a:solidFill>
            <a:schemeClr val="tx1"/>
          </a:solidFill>
          <a:latin typeface="+mj-lt"/>
          <a:ea typeface="+mj-ea"/>
          <a:cs typeface="+mj-cs"/>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2399" kern="1200">
          <a:solidFill>
            <a:schemeClr val="tx1"/>
          </a:solidFill>
          <a:latin typeface="+mn-lt"/>
          <a:ea typeface="+mn-ea"/>
          <a:cs typeface="+mn-cs"/>
        </a:defRPr>
      </a:lvl1pPr>
      <a:lvl2pPr marL="685594" indent="-228531" algn="l" defTabSz="914126" rtl="0" eaLnBrk="1" latinLnBrk="0" hangingPunct="1">
        <a:lnSpc>
          <a:spcPct val="90000"/>
        </a:lnSpc>
        <a:spcBef>
          <a:spcPts val="500"/>
        </a:spcBef>
        <a:buFont typeface="Arial" panose="020B0604020202020204" pitchFamily="34" charset="0"/>
        <a:buChar char="•"/>
        <a:defRPr sz="1999" kern="1200">
          <a:solidFill>
            <a:schemeClr val="tx1"/>
          </a:solidFill>
          <a:latin typeface="+mn-lt"/>
          <a:ea typeface="+mn-ea"/>
          <a:cs typeface="+mn-cs"/>
        </a:defRPr>
      </a:lvl2pPr>
      <a:lvl3pPr marL="1142657"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3pPr>
      <a:lvl4pPr marL="1599720"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6783" indent="-228531" algn="l" defTabSz="914126"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3846"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39">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2733709"/>
            <a:ext cx="8913811" cy="1373070"/>
          </a:xfrm>
        </p:spPr>
        <p:txBody>
          <a:bodyPr/>
          <a:lstStyle/>
          <a:p>
            <a:pPr algn="ctr"/>
            <a:r>
              <a:rPr lang="en-US" dirty="0" smtClean="0"/>
              <a:t>Scripture Reading</a:t>
            </a:r>
            <a:br>
              <a:rPr lang="en-US" dirty="0" smtClean="0"/>
            </a:br>
            <a:r>
              <a:rPr lang="en-US" sz="5400" dirty="0" smtClean="0"/>
              <a:t>Philippians 3:12-14</a:t>
            </a:r>
            <a:endParaRPr lang="en-US" dirty="0"/>
          </a:p>
        </p:txBody>
      </p:sp>
      <p:sp>
        <p:nvSpPr>
          <p:cNvPr id="2" name="Subtitle 1"/>
          <p:cNvSpPr>
            <a:spLocks noGrp="1"/>
          </p:cNvSpPr>
          <p:nvPr>
            <p:ph type="subTitle" idx="1"/>
          </p:nvPr>
        </p:nvSpPr>
        <p:spPr>
          <a:xfrm>
            <a:off x="0" y="4267200"/>
            <a:ext cx="12188825" cy="2590800"/>
          </a:xfrm>
        </p:spPr>
        <p:txBody>
          <a:bodyPr>
            <a:noAutofit/>
          </a:bodyPr>
          <a:lstStyle/>
          <a:p>
            <a:pPr algn="ctr"/>
            <a:r>
              <a:rPr lang="en-US" sz="2800" dirty="0" smtClean="0"/>
              <a:t>“Not </a:t>
            </a:r>
            <a:r>
              <a:rPr lang="en-US" sz="2800" dirty="0"/>
              <a:t>that I have already attained, or am already perfected; but I press on, that I may lay hold of that for which Christ Jesus has also laid hold of me. Brethren, I do not count myself to have apprehended; but one thing I do, forgetting those things which are behind and reaching forward to those things which are ahead, I press toward the goal for the prize of the upward call of God in Christ Jesus</a:t>
            </a:r>
            <a:r>
              <a:rPr lang="en-US" sz="2800" dirty="0" smtClean="0"/>
              <a:t>.”</a:t>
            </a:r>
            <a:endParaRPr lang="en-US" sz="2800" dirty="0"/>
          </a:p>
        </p:txBody>
      </p:sp>
      <p:pic>
        <p:nvPicPr>
          <p:cNvPr id="4" name="Picture 3"/>
          <p:cNvPicPr>
            <a:picLocks noChangeAspect="1"/>
          </p:cNvPicPr>
          <p:nvPr/>
        </p:nvPicPr>
        <p:blipFill>
          <a:blip r:embed="rId2"/>
          <a:stretch>
            <a:fillRect/>
          </a:stretch>
        </p:blipFill>
        <p:spPr>
          <a:xfrm>
            <a:off x="9447212" y="2698522"/>
            <a:ext cx="2453854" cy="1443443"/>
          </a:xfrm>
          <a:prstGeom prst="rect">
            <a:avLst/>
          </a:prstGeom>
        </p:spPr>
      </p:pic>
    </p:spTree>
    <p:extLst>
      <p:ext uri="{BB962C8B-B14F-4D97-AF65-F5344CB8AC3E}">
        <p14:creationId xmlns:p14="http://schemas.microsoft.com/office/powerpoint/2010/main" val="1082871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t>Recommit</a:t>
            </a:r>
          </a:p>
          <a:p>
            <a:endParaRPr lang="en-US" sz="2800" dirty="0" smtClean="0"/>
          </a:p>
          <a:p>
            <a:r>
              <a:rPr lang="en-US" sz="2800" dirty="0" smtClean="0">
                <a:solidFill>
                  <a:srgbClr val="FFFF99"/>
                </a:solidFill>
              </a:rPr>
              <a:t>Rejoice</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a:solidFill>
                  <a:srgbClr val="FFFF99"/>
                </a:solidFill>
              </a:rPr>
              <a:t>Seek the LORD and His strength; Seek His face evermore! Remember His marvelous works which He has done, His wonders, and the judgments of His </a:t>
            </a:r>
            <a:r>
              <a:rPr lang="en-US" sz="3200" dirty="0" smtClean="0">
                <a:solidFill>
                  <a:srgbClr val="FFFF99"/>
                </a:solidFill>
              </a:rPr>
              <a:t>mouth</a:t>
            </a:r>
            <a:r>
              <a:rPr lang="en-US" sz="3200" dirty="0">
                <a:solidFill>
                  <a:srgbClr val="FFFF99"/>
                </a:solidFill>
              </a:rPr>
              <a:t> </a:t>
            </a:r>
            <a:r>
              <a:rPr lang="en-US" sz="3200" dirty="0" smtClean="0">
                <a:solidFill>
                  <a:srgbClr val="FFFF99"/>
                </a:solidFill>
              </a:rPr>
              <a:t>…”</a:t>
            </a:r>
            <a:endParaRPr lang="en-US" sz="3200" dirty="0">
              <a:solidFill>
                <a:srgbClr val="FFFF99"/>
              </a:solidFill>
            </a:endParaRPr>
          </a:p>
          <a:p>
            <a:r>
              <a:rPr lang="en-US" sz="3200" dirty="0">
                <a:solidFill>
                  <a:srgbClr val="FFFF99"/>
                </a:solidFill>
              </a:rPr>
              <a:t>(</a:t>
            </a:r>
            <a:r>
              <a:rPr lang="en-US" sz="3200" dirty="0" smtClean="0">
                <a:solidFill>
                  <a:srgbClr val="FFFF99"/>
                </a:solidFill>
              </a:rPr>
              <a:t>1Chronicles </a:t>
            </a:r>
            <a:r>
              <a:rPr lang="en-US" sz="3200" dirty="0">
                <a:solidFill>
                  <a:srgbClr val="FFFF99"/>
                </a:solidFill>
              </a:rPr>
              <a:t>16:11-12)</a:t>
            </a: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3604263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t>Recommit</a:t>
            </a:r>
          </a:p>
          <a:p>
            <a:endParaRPr lang="en-US" sz="2800" dirty="0" smtClean="0"/>
          </a:p>
          <a:p>
            <a:r>
              <a:rPr lang="en-US" sz="2800" dirty="0" smtClean="0"/>
              <a:t>Rejoice</a:t>
            </a:r>
          </a:p>
          <a:p>
            <a:endParaRPr lang="en-US" sz="2800" dirty="0" smtClean="0"/>
          </a:p>
          <a:p>
            <a:r>
              <a:rPr lang="en-US" sz="2800" dirty="0" smtClean="0">
                <a:solidFill>
                  <a:srgbClr val="FFFF99"/>
                </a:solidFill>
              </a:rPr>
              <a:t>Repent</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a:solidFill>
                  <a:srgbClr val="FFFF99"/>
                </a:solidFill>
              </a:rPr>
              <a:t>“Remember therefore from where you have fallen; repent and do the first works, or else I will come to you quickly and remove your lampstand from its place—unless you repent</a:t>
            </a:r>
            <a:r>
              <a:rPr lang="en-US" sz="3200" dirty="0" smtClean="0">
                <a:solidFill>
                  <a:srgbClr val="FFFF99"/>
                </a:solidFill>
              </a:rPr>
              <a:t>.”  (Revelation 2:5)</a:t>
            </a:r>
          </a:p>
          <a:p>
            <a:r>
              <a:rPr lang="en-US" sz="3200" dirty="0" smtClean="0">
                <a:solidFill>
                  <a:srgbClr val="FFFF99"/>
                </a:solidFill>
              </a:rPr>
              <a:t>“Remember </a:t>
            </a:r>
            <a:r>
              <a:rPr lang="en-US" sz="3200" dirty="0">
                <a:solidFill>
                  <a:srgbClr val="FFFF99"/>
                </a:solidFill>
              </a:rPr>
              <a:t>therefore how you have received and heard; hold fast and repent. Therefore if you will not watch, I will come upon you as a thief, and you will not know what hour I will come upon you</a:t>
            </a:r>
            <a:r>
              <a:rPr lang="en-US" sz="3200" dirty="0" smtClean="0">
                <a:solidFill>
                  <a:srgbClr val="FFFF99"/>
                </a:solidFill>
              </a:rPr>
              <a:t>.” (Revelation 3:3) </a:t>
            </a:r>
            <a:endParaRPr lang="en-US" sz="3200" dirty="0">
              <a:solidFill>
                <a:srgbClr val="FFFF99"/>
              </a:solidFill>
            </a:endParaRPr>
          </a:p>
          <a:p>
            <a:endParaRPr lang="en-US" sz="3200" dirty="0">
              <a:solidFill>
                <a:srgbClr val="FFFF99"/>
              </a:solidFill>
            </a:endParaRPr>
          </a:p>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2063792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6" end="6"/>
                                            </p:txEl>
                                          </p:spTgt>
                                        </p:tgtEl>
                                        <p:attrNameLst>
                                          <p:attrName>style.visibility</p:attrName>
                                        </p:attrNameLst>
                                      </p:cBhvr>
                                      <p:to>
                                        <p:strVal val="visible"/>
                                      </p:to>
                                    </p:set>
                                    <p:anim calcmode="lin" valueType="num">
                                      <p:cBhvr additive="base">
                                        <p:cTn id="7" dur="500" fill="hold"/>
                                        <p:tgtEl>
                                          <p:spTgt spid="1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fade">
                                      <p:cBhvr>
                                        <p:cTn id="18"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t>Recommit</a:t>
            </a:r>
          </a:p>
          <a:p>
            <a:endParaRPr lang="en-US" sz="2800" dirty="0" smtClean="0"/>
          </a:p>
          <a:p>
            <a:r>
              <a:rPr lang="en-US" sz="2800" dirty="0" smtClean="0"/>
              <a:t>Rejoice</a:t>
            </a:r>
          </a:p>
          <a:p>
            <a:endParaRPr lang="en-US" sz="2800" dirty="0" smtClean="0"/>
          </a:p>
          <a:p>
            <a:r>
              <a:rPr lang="en-US" sz="2800" dirty="0" smtClean="0">
                <a:solidFill>
                  <a:srgbClr val="FFFF99"/>
                </a:solidFill>
              </a:rPr>
              <a:t>Repent</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a:solidFill>
                  <a:srgbClr val="FFFF99"/>
                </a:solidFill>
              </a:rPr>
              <a:t>“If we say that we have no sin, we deceive ourselves, and the truth is not in us. If we confess our sins, He is faithful and just to forgive us our sins and to cleanse us from all unrighteousness. If we say that we have not sinned, we make Him a liar, and His word is not in us</a:t>
            </a:r>
            <a:r>
              <a:rPr lang="en-US" sz="3200" dirty="0" smtClean="0">
                <a:solidFill>
                  <a:srgbClr val="FFFF99"/>
                </a:solidFill>
              </a:rPr>
              <a:t>.”</a:t>
            </a:r>
            <a:endParaRPr lang="en-US" sz="3200" dirty="0">
              <a:solidFill>
                <a:srgbClr val="FFFF99"/>
              </a:solidFill>
            </a:endParaRPr>
          </a:p>
          <a:p>
            <a:r>
              <a:rPr lang="en-US" sz="3200" dirty="0">
                <a:solidFill>
                  <a:srgbClr val="FFFF99"/>
                </a:solidFill>
              </a:rPr>
              <a:t>(</a:t>
            </a:r>
            <a:r>
              <a:rPr lang="en-US" sz="3200" dirty="0" smtClean="0">
                <a:solidFill>
                  <a:srgbClr val="FFFF99"/>
                </a:solidFill>
              </a:rPr>
              <a:t>1 John </a:t>
            </a:r>
            <a:r>
              <a:rPr lang="en-US" sz="3200" dirty="0">
                <a:solidFill>
                  <a:srgbClr val="FFFF99"/>
                </a:solidFill>
              </a:rPr>
              <a:t>1:8-10)</a:t>
            </a:r>
          </a:p>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3814524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t>Recommit</a:t>
            </a:r>
          </a:p>
          <a:p>
            <a:endParaRPr lang="en-US" sz="2800" dirty="0" smtClean="0"/>
          </a:p>
          <a:p>
            <a:r>
              <a:rPr lang="en-US" sz="2800" dirty="0" smtClean="0"/>
              <a:t>Rejoice</a:t>
            </a:r>
          </a:p>
          <a:p>
            <a:endParaRPr lang="en-US" sz="2800" dirty="0" smtClean="0"/>
          </a:p>
          <a:p>
            <a:r>
              <a:rPr lang="en-US" sz="2800" dirty="0" smtClean="0"/>
              <a:t>Repent</a:t>
            </a:r>
          </a:p>
          <a:p>
            <a:endParaRPr lang="en-US" sz="2800" dirty="0" smtClean="0"/>
          </a:p>
          <a:p>
            <a:r>
              <a:rPr lang="en-US" sz="2800" dirty="0" smtClean="0">
                <a:solidFill>
                  <a:srgbClr val="FFFF99"/>
                </a:solidFill>
              </a:rPr>
              <a:t>Remember</a:t>
            </a:r>
            <a:endParaRPr lang="en-US" sz="2800" dirty="0">
              <a:solidFill>
                <a:srgbClr val="FFFF99"/>
              </a:solidFill>
            </a:endParaRPr>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a:solidFill>
                  <a:srgbClr val="FFFF99"/>
                </a:solidFill>
              </a:rPr>
              <a:t>“Come now, you who say, "Today or tomorrow we will go to such and such a city, spend a year there, buy and sell, and make a profit"; whereas you do not know what will happen tomorrow. For what is your life? It is even a vapor that appears for a little time and then vanishes away. Instead you ought to say, "If the Lord wills, we shall live and do this or that." But now you boast in your arrogance. All such boasting is evil</a:t>
            </a:r>
            <a:r>
              <a:rPr lang="en-US" sz="3200" dirty="0" smtClean="0">
                <a:solidFill>
                  <a:srgbClr val="FFFF99"/>
                </a:solidFill>
              </a:rPr>
              <a:t>.”  (James </a:t>
            </a:r>
            <a:r>
              <a:rPr lang="en-US" sz="3200" dirty="0">
                <a:solidFill>
                  <a:srgbClr val="FFFF99"/>
                </a:solidFill>
              </a:rPr>
              <a:t>4:13-16)</a:t>
            </a:r>
          </a:p>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938050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8" end="8"/>
                                            </p:txEl>
                                          </p:spTgt>
                                        </p:tgtEl>
                                        <p:attrNameLst>
                                          <p:attrName>style.visibility</p:attrName>
                                        </p:attrNameLst>
                                      </p:cBhvr>
                                      <p:to>
                                        <p:strVal val="visible"/>
                                      </p:to>
                                    </p:set>
                                    <p:anim calcmode="lin" valueType="num">
                                      <p:cBhvr additive="base">
                                        <p:cTn id="7" dur="500" fill="hold"/>
                                        <p:tgtEl>
                                          <p:spTgt spid="14">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t>Recommit</a:t>
            </a:r>
          </a:p>
          <a:p>
            <a:endParaRPr lang="en-US" sz="2800" dirty="0" smtClean="0"/>
          </a:p>
          <a:p>
            <a:r>
              <a:rPr lang="en-US" sz="2800" dirty="0" smtClean="0"/>
              <a:t>Rejoice</a:t>
            </a:r>
          </a:p>
          <a:p>
            <a:endParaRPr lang="en-US" sz="2800" dirty="0" smtClean="0"/>
          </a:p>
          <a:p>
            <a:r>
              <a:rPr lang="en-US" sz="2800" dirty="0" smtClean="0"/>
              <a:t>Repent</a:t>
            </a:r>
          </a:p>
          <a:p>
            <a:endParaRPr lang="en-US" sz="2800" dirty="0" smtClean="0"/>
          </a:p>
          <a:p>
            <a:r>
              <a:rPr lang="en-US" sz="2800" dirty="0" smtClean="0">
                <a:solidFill>
                  <a:srgbClr val="FFFF99"/>
                </a:solidFill>
              </a:rPr>
              <a:t>Remember</a:t>
            </a:r>
            <a:endParaRPr lang="en-US" sz="2800" dirty="0">
              <a:solidFill>
                <a:srgbClr val="FFFF99"/>
              </a:solidFill>
            </a:endParaRPr>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a:solidFill>
                  <a:srgbClr val="FFFF99"/>
                </a:solidFill>
              </a:rPr>
              <a:t>“And let us not grow weary while doing good, for in due season we shall reap if we do not lose heart. Therefore, as we have opportunity, let us do good to all, especially to those who are of the household of faith</a:t>
            </a:r>
            <a:r>
              <a:rPr lang="en-US" sz="3200" dirty="0" smtClean="0">
                <a:solidFill>
                  <a:srgbClr val="FFFF99"/>
                </a:solidFill>
              </a:rPr>
              <a:t>.”</a:t>
            </a:r>
            <a:endParaRPr lang="en-US" sz="3200" dirty="0">
              <a:solidFill>
                <a:srgbClr val="FFFF99"/>
              </a:solidFill>
            </a:endParaRPr>
          </a:p>
          <a:p>
            <a:r>
              <a:rPr lang="en-US" sz="3200" dirty="0">
                <a:solidFill>
                  <a:srgbClr val="FFFF99"/>
                </a:solidFill>
              </a:rPr>
              <a:t>(</a:t>
            </a:r>
            <a:r>
              <a:rPr lang="en-US" sz="3200" dirty="0" smtClean="0">
                <a:solidFill>
                  <a:srgbClr val="FFFF99"/>
                </a:solidFill>
              </a:rPr>
              <a:t>Galatians </a:t>
            </a:r>
            <a:r>
              <a:rPr lang="en-US" sz="3200" dirty="0">
                <a:solidFill>
                  <a:srgbClr val="FFFF99"/>
                </a:solidFill>
              </a:rPr>
              <a:t>6:9-10)</a:t>
            </a:r>
          </a:p>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196753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solidFill>
                  <a:srgbClr val="FFFF99"/>
                </a:solidFill>
              </a:rPr>
              <a:t>Reflect</a:t>
            </a:r>
          </a:p>
          <a:p>
            <a:endParaRPr lang="en-US" sz="2800" dirty="0" smtClean="0">
              <a:solidFill>
                <a:srgbClr val="FFFF99"/>
              </a:solidFill>
            </a:endParaRPr>
          </a:p>
          <a:p>
            <a:r>
              <a:rPr lang="en-US" sz="2800" dirty="0" smtClean="0">
                <a:solidFill>
                  <a:srgbClr val="FFFF99"/>
                </a:solidFill>
              </a:rPr>
              <a:t>Recommit</a:t>
            </a:r>
          </a:p>
          <a:p>
            <a:endParaRPr lang="en-US" sz="2800" dirty="0" smtClean="0">
              <a:solidFill>
                <a:srgbClr val="FFFF99"/>
              </a:solidFill>
            </a:endParaRPr>
          </a:p>
          <a:p>
            <a:r>
              <a:rPr lang="en-US" sz="2800" dirty="0" smtClean="0">
                <a:solidFill>
                  <a:srgbClr val="FFFF99"/>
                </a:solidFill>
              </a:rPr>
              <a:t>Rejoice</a:t>
            </a:r>
          </a:p>
          <a:p>
            <a:endParaRPr lang="en-US" sz="2800" dirty="0" smtClean="0">
              <a:solidFill>
                <a:srgbClr val="FFFF99"/>
              </a:solidFill>
            </a:endParaRPr>
          </a:p>
          <a:p>
            <a:r>
              <a:rPr lang="en-US" sz="2800" dirty="0" smtClean="0">
                <a:solidFill>
                  <a:srgbClr val="FFFF99"/>
                </a:solidFill>
              </a:rPr>
              <a:t>Repent</a:t>
            </a:r>
          </a:p>
          <a:p>
            <a:endParaRPr lang="en-US" sz="2800" dirty="0" smtClean="0">
              <a:solidFill>
                <a:srgbClr val="FFFF99"/>
              </a:solidFill>
            </a:endParaRPr>
          </a:p>
          <a:p>
            <a:r>
              <a:rPr lang="en-US" sz="2800" dirty="0" smtClean="0">
                <a:solidFill>
                  <a:srgbClr val="FFFF99"/>
                </a:solidFill>
              </a:rPr>
              <a:t>Remember</a:t>
            </a:r>
            <a:endParaRPr lang="en-US" sz="2800" dirty="0">
              <a:solidFill>
                <a:srgbClr val="FFFF99"/>
              </a:solidFill>
            </a:endParaRPr>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2859570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solidFill>
                  <a:srgbClr val="FFFF99"/>
                </a:solidFill>
              </a:rPr>
              <a:t>Reflect</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smtClean="0">
                <a:solidFill>
                  <a:srgbClr val="FFFF99"/>
                </a:solidFill>
              </a:rPr>
              <a:t>“You </a:t>
            </a:r>
            <a:r>
              <a:rPr lang="en-US" sz="3200" dirty="0">
                <a:solidFill>
                  <a:srgbClr val="FFFF99"/>
                </a:solidFill>
              </a:rPr>
              <a:t>therefore, beloved, since you know this beforehand, beware lest you also fall from your own steadfastness, being led away with the error of the wicked; but grow in the grace and knowledge of our Lord and Savior Jesus Christ. To Him be the glory both now and forever. Amen</a:t>
            </a:r>
            <a:r>
              <a:rPr lang="en-US" sz="3200" dirty="0" smtClean="0">
                <a:solidFill>
                  <a:srgbClr val="FFFF99"/>
                </a:solidFill>
              </a:rPr>
              <a:t>.” </a:t>
            </a:r>
            <a:endParaRPr lang="en-US" sz="3200" dirty="0">
              <a:solidFill>
                <a:srgbClr val="FFFF99"/>
              </a:solidFill>
            </a:endParaRPr>
          </a:p>
          <a:p>
            <a:r>
              <a:rPr lang="en-US" sz="3200" dirty="0">
                <a:solidFill>
                  <a:srgbClr val="FFFF99"/>
                </a:solidFill>
              </a:rPr>
              <a:t>(</a:t>
            </a:r>
            <a:r>
              <a:rPr lang="en-US" sz="3200" dirty="0" smtClean="0">
                <a:solidFill>
                  <a:srgbClr val="FFFF99"/>
                </a:solidFill>
              </a:rPr>
              <a:t>2 Peter </a:t>
            </a:r>
            <a:r>
              <a:rPr lang="en-US" sz="3200" dirty="0">
                <a:solidFill>
                  <a:srgbClr val="FFFF99"/>
                </a:solidFill>
              </a:rPr>
              <a:t>3:17-18)</a:t>
            </a: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17952197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solidFill>
                  <a:srgbClr val="FFFF99"/>
                </a:solidFill>
              </a:rPr>
              <a:t>Reflect</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smtClean="0">
                <a:solidFill>
                  <a:srgbClr val="FFFF99"/>
                </a:solidFill>
              </a:rPr>
              <a:t>“For </a:t>
            </a:r>
            <a:r>
              <a:rPr lang="en-US" sz="3200" dirty="0">
                <a:solidFill>
                  <a:srgbClr val="FFFF99"/>
                </a:solidFill>
              </a:rPr>
              <a:t>though by this time you ought to be teachers, you need someone to teach you again the first principles of the oracles of God; and you have come to need milk and not solid food</a:t>
            </a:r>
            <a:r>
              <a:rPr lang="en-US" sz="3200" dirty="0" smtClean="0">
                <a:solidFill>
                  <a:srgbClr val="FFFF99"/>
                </a:solidFill>
              </a:rPr>
              <a:t>.”</a:t>
            </a:r>
            <a:endParaRPr lang="en-US" sz="3200" dirty="0">
              <a:solidFill>
                <a:srgbClr val="FFFF99"/>
              </a:solidFill>
            </a:endParaRPr>
          </a:p>
          <a:p>
            <a:r>
              <a:rPr lang="en-US" sz="3200" dirty="0">
                <a:solidFill>
                  <a:srgbClr val="FFFF99"/>
                </a:solidFill>
              </a:rPr>
              <a:t>(</a:t>
            </a:r>
            <a:r>
              <a:rPr lang="en-US" sz="3200" dirty="0" smtClean="0">
                <a:solidFill>
                  <a:srgbClr val="FFFF99"/>
                </a:solidFill>
              </a:rPr>
              <a:t>Hebrews </a:t>
            </a:r>
            <a:r>
              <a:rPr lang="en-US" sz="3200" dirty="0">
                <a:solidFill>
                  <a:srgbClr val="FFFF99"/>
                </a:solidFill>
              </a:rPr>
              <a:t>5:12)</a:t>
            </a:r>
          </a:p>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2099600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solidFill>
                  <a:srgbClr val="FFFF99"/>
                </a:solidFill>
              </a:rPr>
              <a:t>Reflect</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smtClean="0">
                <a:solidFill>
                  <a:srgbClr val="FFFF99"/>
                </a:solidFill>
              </a:rPr>
              <a:t>“The </a:t>
            </a:r>
            <a:r>
              <a:rPr lang="en-US" sz="3200" dirty="0">
                <a:solidFill>
                  <a:srgbClr val="FFFF99"/>
                </a:solidFill>
              </a:rPr>
              <a:t>heart of him who has understanding seeks knowledge, But the mouth of fools feeds on foolishness</a:t>
            </a:r>
            <a:r>
              <a:rPr lang="en-US" sz="3200" dirty="0" smtClean="0">
                <a:solidFill>
                  <a:srgbClr val="FFFF99"/>
                </a:solidFill>
              </a:rPr>
              <a:t>.” </a:t>
            </a:r>
            <a:endParaRPr lang="en-US" sz="3200" dirty="0">
              <a:solidFill>
                <a:srgbClr val="FFFF99"/>
              </a:solidFill>
            </a:endParaRPr>
          </a:p>
          <a:p>
            <a:r>
              <a:rPr lang="en-US" sz="3200" dirty="0">
                <a:solidFill>
                  <a:srgbClr val="FFFF99"/>
                </a:solidFill>
              </a:rPr>
              <a:t>(</a:t>
            </a:r>
            <a:r>
              <a:rPr lang="en-US" sz="3200" dirty="0" smtClean="0">
                <a:solidFill>
                  <a:srgbClr val="FFFF99"/>
                </a:solidFill>
              </a:rPr>
              <a:t>Proverbs </a:t>
            </a:r>
            <a:r>
              <a:rPr lang="en-US" sz="3200" dirty="0">
                <a:solidFill>
                  <a:srgbClr val="FFFF99"/>
                </a:solidFill>
              </a:rPr>
              <a:t>15:14)</a:t>
            </a: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291889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solidFill>
                  <a:srgbClr val="FFFF99"/>
                </a:solidFill>
              </a:rPr>
              <a:t>Recommit</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smtClean="0">
                <a:solidFill>
                  <a:srgbClr val="FFFF99"/>
                </a:solidFill>
              </a:rPr>
              <a:t>“I </a:t>
            </a:r>
            <a:r>
              <a:rPr lang="en-US" sz="3200" dirty="0">
                <a:solidFill>
                  <a:srgbClr val="FFFF99"/>
                </a:solidFill>
              </a:rPr>
              <a:t>have been crucified with Christ; it is no longer I who live, but Christ lives in me; and the life which I now live in the flesh I live by faith in the Son of God, who loved me and gave Himself for me</a:t>
            </a:r>
            <a:r>
              <a:rPr lang="en-US" sz="3200" dirty="0" smtClean="0">
                <a:solidFill>
                  <a:srgbClr val="FFFF99"/>
                </a:solidFill>
              </a:rPr>
              <a:t>.”</a:t>
            </a:r>
          </a:p>
          <a:p>
            <a:r>
              <a:rPr lang="en-US" sz="3200" dirty="0" smtClean="0">
                <a:solidFill>
                  <a:srgbClr val="FFFF99"/>
                </a:solidFill>
              </a:rPr>
              <a:t>(Galatians </a:t>
            </a:r>
            <a:r>
              <a:rPr lang="en-US" sz="3200" dirty="0">
                <a:solidFill>
                  <a:srgbClr val="FFFF99"/>
                </a:solidFill>
              </a:rPr>
              <a:t>2:20)</a:t>
            </a:r>
          </a:p>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1023611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solidFill>
                  <a:srgbClr val="FFFF99"/>
                </a:solidFill>
              </a:rPr>
              <a:t>Recommit</a:t>
            </a:r>
          </a:p>
          <a:p>
            <a:endParaRPr lang="en-US" sz="2800" dirty="0" smtClean="0"/>
          </a:p>
        </p:txBody>
      </p:sp>
      <p:sp>
        <p:nvSpPr>
          <p:cNvPr id="2" name="TextBox 1"/>
          <p:cNvSpPr txBox="1">
            <a:spLocks/>
          </p:cNvSpPr>
          <p:nvPr/>
        </p:nvSpPr>
        <p:spPr>
          <a:xfrm>
            <a:off x="2208212" y="1981200"/>
            <a:ext cx="9906000" cy="4800600"/>
          </a:xfrm>
          <a:prstGeom prst="rect">
            <a:avLst/>
          </a:prstGeom>
          <a:noFill/>
        </p:spPr>
        <p:txBody>
          <a:bodyPr wrap="square" rtlCol="0">
            <a:noAutofit/>
          </a:bodyPr>
          <a:lstStyle/>
          <a:p>
            <a:r>
              <a:rPr lang="en-US" sz="3000" dirty="0" smtClean="0">
                <a:solidFill>
                  <a:srgbClr val="FFFF99"/>
                </a:solidFill>
              </a:rPr>
              <a:t>“Now </a:t>
            </a:r>
            <a:r>
              <a:rPr lang="en-US" sz="3000" dirty="0">
                <a:solidFill>
                  <a:srgbClr val="FFFF99"/>
                </a:solidFill>
              </a:rPr>
              <a:t>therefore, fear the LORD, serve Him in sincerity and in truth, and put away the gods which your fathers served on the other side of the River and in Egypt. Serve the LORD! And if it seems evil to you to serve the LORD, choose for yourselves this day whom you will serve, whether the gods which your fathers served that were on the other side of the River, or the gods of the Amorites, in whose land you dwell. But as for me and my house, we will serve the LORD</a:t>
            </a:r>
            <a:r>
              <a:rPr lang="en-US" sz="3000" dirty="0" smtClean="0">
                <a:solidFill>
                  <a:srgbClr val="FFFF99"/>
                </a:solidFill>
              </a:rPr>
              <a:t>.”</a:t>
            </a:r>
            <a:endParaRPr lang="en-US" sz="3000" dirty="0">
              <a:solidFill>
                <a:srgbClr val="FFFF99"/>
              </a:solidFill>
            </a:endParaRPr>
          </a:p>
          <a:p>
            <a:r>
              <a:rPr lang="en-US" sz="3000" dirty="0">
                <a:solidFill>
                  <a:srgbClr val="FFFF99"/>
                </a:solidFill>
              </a:rPr>
              <a:t>(</a:t>
            </a:r>
            <a:r>
              <a:rPr lang="en-US" sz="3000" dirty="0" smtClean="0">
                <a:solidFill>
                  <a:srgbClr val="FFFF99"/>
                </a:solidFill>
              </a:rPr>
              <a:t>Joshua </a:t>
            </a:r>
            <a:r>
              <a:rPr lang="en-US" sz="3000" dirty="0">
                <a:solidFill>
                  <a:srgbClr val="FFFF99"/>
                </a:solidFill>
              </a:rPr>
              <a:t>24:14-15)</a:t>
            </a: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1429902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solidFill>
                  <a:srgbClr val="FFFF99"/>
                </a:solidFill>
              </a:rPr>
              <a:t>Recommit</a:t>
            </a:r>
          </a:p>
          <a:p>
            <a:endParaRPr lang="en-US" sz="2800" dirty="0" smtClean="0"/>
          </a:p>
        </p:txBody>
      </p:sp>
      <p:sp>
        <p:nvSpPr>
          <p:cNvPr id="2" name="TextBox 1"/>
          <p:cNvSpPr txBox="1">
            <a:spLocks/>
          </p:cNvSpPr>
          <p:nvPr/>
        </p:nvSpPr>
        <p:spPr>
          <a:xfrm>
            <a:off x="2208212" y="1981200"/>
            <a:ext cx="9906000" cy="4800600"/>
          </a:xfrm>
          <a:prstGeom prst="rect">
            <a:avLst/>
          </a:prstGeom>
          <a:noFill/>
        </p:spPr>
        <p:txBody>
          <a:bodyPr wrap="square" rtlCol="0">
            <a:noAutofit/>
          </a:bodyPr>
          <a:lstStyle/>
          <a:p>
            <a:r>
              <a:rPr lang="en-US" sz="3000" dirty="0" smtClean="0">
                <a:solidFill>
                  <a:srgbClr val="FFFF99"/>
                </a:solidFill>
              </a:rPr>
              <a:t>“So </a:t>
            </a:r>
            <a:r>
              <a:rPr lang="en-US" sz="3000" dirty="0">
                <a:solidFill>
                  <a:srgbClr val="FFFF99"/>
                </a:solidFill>
              </a:rPr>
              <a:t>the people answered and said: "Far be it from us that we should forsake the LORD to serve other gods; for the LORD our God is He who brought us and our fathers up out of the land of Egypt, from the house of bondage, who did those great signs in our sight, and preserved us in all the way that we went and among all the people through whom we passed. And the LORD drove out from before us all the people, including the Amorites who dwelt in the land. We also will serve the LORD, for He is our God</a:t>
            </a:r>
            <a:r>
              <a:rPr lang="en-US" sz="3000" dirty="0" smtClean="0">
                <a:solidFill>
                  <a:srgbClr val="FFFF99"/>
                </a:solidFill>
              </a:rPr>
              <a:t>.”   (Joshua </a:t>
            </a:r>
            <a:r>
              <a:rPr lang="en-US" sz="3000" dirty="0">
                <a:solidFill>
                  <a:srgbClr val="FFFF99"/>
                </a:solidFill>
              </a:rPr>
              <a:t>24:16-18)</a:t>
            </a: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3589905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solidFill>
                  <a:srgbClr val="FFFF99"/>
                </a:solidFill>
              </a:rPr>
              <a:t>Recommit</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smtClean="0">
                <a:solidFill>
                  <a:srgbClr val="FFFF99"/>
                </a:solidFill>
              </a:rPr>
              <a:t>“I </a:t>
            </a:r>
            <a:r>
              <a:rPr lang="en-US" sz="3200" dirty="0">
                <a:solidFill>
                  <a:srgbClr val="FFFF99"/>
                </a:solidFill>
              </a:rPr>
              <a:t>beseech you therefore, brethren, by the mercies of God, that you present your bodies a living sacrifice, holy, acceptable to God, which is your reasonable service. And do not be conformed to this world, but be transformed by the renewing of your mind, that you may prove what is that good and acceptable and perfect will of God</a:t>
            </a:r>
            <a:r>
              <a:rPr lang="en-US" sz="3200" dirty="0" smtClean="0">
                <a:solidFill>
                  <a:srgbClr val="FFFF99"/>
                </a:solidFill>
              </a:rPr>
              <a:t>.” </a:t>
            </a:r>
            <a:endParaRPr lang="en-US" sz="3200" dirty="0">
              <a:solidFill>
                <a:srgbClr val="FFFF99"/>
              </a:solidFill>
            </a:endParaRPr>
          </a:p>
          <a:p>
            <a:r>
              <a:rPr lang="en-US" sz="3200" dirty="0">
                <a:solidFill>
                  <a:srgbClr val="FFFF99"/>
                </a:solidFill>
              </a:rPr>
              <a:t>(</a:t>
            </a:r>
            <a:r>
              <a:rPr lang="en-US" sz="3200" dirty="0" smtClean="0">
                <a:solidFill>
                  <a:srgbClr val="FFFF99"/>
                </a:solidFill>
              </a:rPr>
              <a:t>Romans </a:t>
            </a:r>
            <a:r>
              <a:rPr lang="en-US" sz="3200" dirty="0">
                <a:solidFill>
                  <a:srgbClr val="FFFF99"/>
                </a:solidFill>
              </a:rPr>
              <a:t>12:1-2)</a:t>
            </a:r>
          </a:p>
          <a:p>
            <a:endParaRPr lang="en-US" sz="3200" dirty="0">
              <a:solidFill>
                <a:srgbClr val="FFFF99"/>
              </a:solidFill>
            </a:endParaRP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572652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6000" dirty="0" smtClean="0"/>
              <a:t>2015: Another Year Passes</a:t>
            </a:r>
            <a:endParaRPr lang="en-US" sz="6000" dirty="0"/>
          </a:p>
        </p:txBody>
      </p:sp>
      <p:sp>
        <p:nvSpPr>
          <p:cNvPr id="14" name="Content Placeholder 13"/>
          <p:cNvSpPr>
            <a:spLocks noGrp="1"/>
          </p:cNvSpPr>
          <p:nvPr>
            <p:ph idx="1"/>
          </p:nvPr>
        </p:nvSpPr>
        <p:spPr>
          <a:xfrm>
            <a:off x="0" y="1981200"/>
            <a:ext cx="2132012" cy="4876800"/>
          </a:xfrm>
          <a:solidFill>
            <a:schemeClr val="bg1">
              <a:lumMod val="85000"/>
              <a:lumOff val="15000"/>
            </a:schemeClr>
          </a:solidFill>
        </p:spPr>
        <p:txBody>
          <a:bodyPr>
            <a:noAutofit/>
          </a:bodyPr>
          <a:lstStyle/>
          <a:p>
            <a:r>
              <a:rPr lang="en-US" sz="2800" dirty="0" smtClean="0"/>
              <a:t>Reflect</a:t>
            </a:r>
          </a:p>
          <a:p>
            <a:endParaRPr lang="en-US" sz="2800" dirty="0" smtClean="0"/>
          </a:p>
          <a:p>
            <a:r>
              <a:rPr lang="en-US" sz="2800" dirty="0" smtClean="0"/>
              <a:t>Recommit</a:t>
            </a:r>
          </a:p>
          <a:p>
            <a:endParaRPr lang="en-US" sz="2800" dirty="0" smtClean="0"/>
          </a:p>
          <a:p>
            <a:r>
              <a:rPr lang="en-US" sz="2800" dirty="0" smtClean="0">
                <a:solidFill>
                  <a:srgbClr val="FFFF99"/>
                </a:solidFill>
              </a:rPr>
              <a:t>Rejoice</a:t>
            </a:r>
          </a:p>
          <a:p>
            <a:endParaRPr lang="en-US" sz="2800" dirty="0" smtClean="0"/>
          </a:p>
        </p:txBody>
      </p:sp>
      <p:sp>
        <p:nvSpPr>
          <p:cNvPr id="2" name="TextBox 1"/>
          <p:cNvSpPr txBox="1">
            <a:spLocks/>
          </p:cNvSpPr>
          <p:nvPr/>
        </p:nvSpPr>
        <p:spPr>
          <a:xfrm>
            <a:off x="2208212" y="2133600"/>
            <a:ext cx="9906000" cy="4648200"/>
          </a:xfrm>
          <a:prstGeom prst="rect">
            <a:avLst/>
          </a:prstGeom>
          <a:noFill/>
        </p:spPr>
        <p:txBody>
          <a:bodyPr wrap="square" rtlCol="0">
            <a:noAutofit/>
          </a:bodyPr>
          <a:lstStyle/>
          <a:p>
            <a:r>
              <a:rPr lang="en-US" sz="3200" dirty="0" smtClean="0">
                <a:solidFill>
                  <a:srgbClr val="FFFF99"/>
                </a:solidFill>
              </a:rPr>
              <a:t>“A </a:t>
            </a:r>
            <a:r>
              <a:rPr lang="en-US" sz="3200" dirty="0">
                <a:solidFill>
                  <a:srgbClr val="FFFF99"/>
                </a:solidFill>
              </a:rPr>
              <a:t>Psalm Of David. Bless the LORD, O my soul; And all that is within me, bless His holy name! Bless the LORD, O my soul, And forget not all His benefits: Who forgives all your iniquities, Who heals all your diseases, Who redeems your life from destruction, Who crowns you with lovingkindness and tender mercies, Who satisfies your mouth with good things, So that your youth is renewed like the eagle's</a:t>
            </a:r>
            <a:r>
              <a:rPr lang="en-US" sz="3200" dirty="0" smtClean="0">
                <a:solidFill>
                  <a:srgbClr val="FFFF99"/>
                </a:solidFill>
              </a:rPr>
              <a:t>.” </a:t>
            </a:r>
            <a:endParaRPr lang="en-US" sz="3200" dirty="0">
              <a:solidFill>
                <a:srgbClr val="FFFF99"/>
              </a:solidFill>
            </a:endParaRPr>
          </a:p>
          <a:p>
            <a:r>
              <a:rPr lang="en-US" sz="3200" dirty="0">
                <a:solidFill>
                  <a:srgbClr val="FFFF99"/>
                </a:solidFill>
              </a:rPr>
              <a:t>(</a:t>
            </a:r>
            <a:r>
              <a:rPr lang="en-US" sz="3200" dirty="0" smtClean="0">
                <a:solidFill>
                  <a:srgbClr val="FFFF99"/>
                </a:solidFill>
              </a:rPr>
              <a:t>Psalm </a:t>
            </a:r>
            <a:r>
              <a:rPr lang="en-US" sz="3200" dirty="0">
                <a:solidFill>
                  <a:srgbClr val="FFFF99"/>
                </a:solidFill>
              </a:rPr>
              <a:t>103:1-5)</a:t>
            </a:r>
          </a:p>
        </p:txBody>
      </p:sp>
      <p:pic>
        <p:nvPicPr>
          <p:cNvPr id="3" name="Picture 2"/>
          <p:cNvPicPr>
            <a:picLocks noChangeAspect="1"/>
          </p:cNvPicPr>
          <p:nvPr/>
        </p:nvPicPr>
        <p:blipFill>
          <a:blip r:embed="rId2"/>
          <a:stretch>
            <a:fillRect/>
          </a:stretch>
        </p:blipFill>
        <p:spPr>
          <a:xfrm>
            <a:off x="10624250" y="845462"/>
            <a:ext cx="1524000" cy="896470"/>
          </a:xfrm>
          <a:prstGeom prst="rect">
            <a:avLst/>
          </a:prstGeom>
        </p:spPr>
      </p:pic>
    </p:spTree>
    <p:extLst>
      <p:ext uri="{BB962C8B-B14F-4D97-AF65-F5344CB8AC3E}">
        <p14:creationId xmlns:p14="http://schemas.microsoft.com/office/powerpoint/2010/main" val="4000797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additive="base">
                                        <p:cTn id="7"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500"/>
                                        <p:tgtEl>
                                          <p:spTgt spid="2">
                                            <p:txEl>
                                              <p:pRg st="0" end="0"/>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fade">
                                      <p:cBhvr>
                                        <p:cTn id="16"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TM04033929[[fn=Slate]]</Template>
  <TotalTime>0</TotalTime>
  <Words>1136</Words>
  <Application>Microsoft Office PowerPoint</Application>
  <PresentationFormat>Custom</PresentationFormat>
  <Paragraphs>106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Cambria</vt:lpstr>
      <vt:lpstr>Trebuchet MS</vt:lpstr>
      <vt:lpstr>Berlin</vt:lpstr>
      <vt:lpstr>Scripture Reading Philippians 3:12-14</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lpstr>2015: Another Year Passes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2015-12-27T02:47:36Z</dcterms:created>
  <dcterms:modified xsi:type="dcterms:W3CDTF">2015-12-27T04:32:40Z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TC028048959991</vt:lpwstr>
  </property>
</Properties>
</file>