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6" r:id="rId3"/>
    <p:sldId id="257"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114" d="100"/>
          <a:sy n="114" d="100"/>
        </p:scale>
        <p:origin x="36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3/6/2016</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3/6/2016</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3/6/2016</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4559" y="804519"/>
            <a:ext cx="11878810" cy="1049235"/>
          </a:xfrm>
        </p:spPr>
        <p:txBody>
          <a:bodyPr>
            <a:noAutofit/>
          </a:bodyPr>
          <a:lstStyle/>
          <a:p>
            <a:pPr algn="ctr"/>
            <a:r>
              <a:rPr lang="en-US" sz="4800" dirty="0" err="1"/>
              <a:t>SCripture</a:t>
            </a:r>
            <a:r>
              <a:rPr lang="en-US" sz="4800" dirty="0"/>
              <a:t> Reading: Colossians 3:1-4</a:t>
            </a:r>
          </a:p>
        </p:txBody>
      </p:sp>
      <p:sp>
        <p:nvSpPr>
          <p:cNvPr id="5" name="Content Placeholder 4"/>
          <p:cNvSpPr>
            <a:spLocks noGrp="1"/>
          </p:cNvSpPr>
          <p:nvPr>
            <p:ph idx="1"/>
          </p:nvPr>
        </p:nvSpPr>
        <p:spPr>
          <a:xfrm>
            <a:off x="184559" y="2015732"/>
            <a:ext cx="11878810" cy="4083064"/>
          </a:xfrm>
        </p:spPr>
        <p:txBody>
          <a:bodyPr/>
          <a:lstStyle/>
          <a:p>
            <a:r>
              <a:rPr lang="en-US" sz="3200" dirty="0"/>
              <a:t>“Therefore if you have been raised up with Christ, keep seeking the things above, where Christ is, seated at the right hand of God. Set your mind on the things above, not on the things that are on earth. For you have died and your life is hidden with Christ in God. When Christ, who is our life, is revealed, then you also will be revealed with Him in glory.”  (NASB)</a:t>
            </a:r>
          </a:p>
          <a:p>
            <a:pPr marL="0" indent="0">
              <a:buNone/>
            </a:pPr>
            <a:endParaRPr lang="en-US" dirty="0"/>
          </a:p>
        </p:txBody>
      </p:sp>
    </p:spTree>
    <p:extLst>
      <p:ext uri="{BB962C8B-B14F-4D97-AF65-F5344CB8AC3E}">
        <p14:creationId xmlns:p14="http://schemas.microsoft.com/office/powerpoint/2010/main" val="9444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Colossians 3</a:t>
            </a:r>
          </a:p>
        </p:txBody>
      </p:sp>
      <p:sp>
        <p:nvSpPr>
          <p:cNvPr id="3" name="Subtitle 2"/>
          <p:cNvSpPr>
            <a:spLocks noGrp="1"/>
          </p:cNvSpPr>
          <p:nvPr>
            <p:ph type="subTitle" idx="1"/>
          </p:nvPr>
        </p:nvSpPr>
        <p:spPr>
          <a:xfrm>
            <a:off x="2417780" y="3531204"/>
            <a:ext cx="9346872" cy="2153159"/>
          </a:xfrm>
        </p:spPr>
        <p:txBody>
          <a:bodyPr>
            <a:noAutofit/>
          </a:bodyPr>
          <a:lstStyle/>
          <a:p>
            <a:r>
              <a:rPr lang="en-US" sz="3200" i="1" cap="none" dirty="0"/>
              <a:t>In response to who God is and what he has done for us in Christ… we will live a holy life.</a:t>
            </a:r>
          </a:p>
          <a:p>
            <a:endParaRPr lang="en-US" sz="3200" dirty="0"/>
          </a:p>
        </p:txBody>
      </p:sp>
    </p:spTree>
    <p:extLst>
      <p:ext uri="{BB962C8B-B14F-4D97-AF65-F5344CB8AC3E}">
        <p14:creationId xmlns:p14="http://schemas.microsoft.com/office/powerpoint/2010/main" val="444101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Colossians 3</a:t>
            </a:r>
          </a:p>
        </p:txBody>
      </p:sp>
      <p:sp>
        <p:nvSpPr>
          <p:cNvPr id="3" name="Content Placeholder 2"/>
          <p:cNvSpPr>
            <a:spLocks noGrp="1"/>
          </p:cNvSpPr>
          <p:nvPr>
            <p:ph idx="1"/>
          </p:nvPr>
        </p:nvSpPr>
        <p:spPr/>
        <p:txBody>
          <a:bodyPr>
            <a:normAutofit/>
          </a:bodyPr>
          <a:lstStyle/>
          <a:p>
            <a:r>
              <a:rPr lang="en-US" sz="2800" dirty="0"/>
              <a:t>What you focus on is what you live for.  (3:1-4) </a:t>
            </a:r>
          </a:p>
          <a:p>
            <a:r>
              <a:rPr lang="en-US" sz="2800" dirty="0"/>
              <a:t>Jesus died to help me put to death my old way of life. (3:5-9) </a:t>
            </a:r>
          </a:p>
          <a:p>
            <a:r>
              <a:rPr lang="en-US" sz="2800" dirty="0"/>
              <a:t>Jesus lived to show me how to live. (3:10-14)</a:t>
            </a:r>
          </a:p>
          <a:p>
            <a:r>
              <a:rPr lang="en-US" sz="2800" dirty="0"/>
              <a:t>My faith has to affect my personal life (3:18-4:1ff)</a:t>
            </a:r>
          </a:p>
          <a:p>
            <a:endParaRPr lang="en-US" sz="2800" dirty="0"/>
          </a:p>
        </p:txBody>
      </p:sp>
    </p:spTree>
    <p:extLst>
      <p:ext uri="{BB962C8B-B14F-4D97-AF65-F5344CB8AC3E}">
        <p14:creationId xmlns:p14="http://schemas.microsoft.com/office/powerpoint/2010/main" val="3887102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27</TotalTime>
  <Words>170</Words>
  <Application>Microsoft Office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Gill Sans MT</vt:lpstr>
      <vt:lpstr>Gallery</vt:lpstr>
      <vt:lpstr>SCripture Reading: Colossians 3:1-4</vt:lpstr>
      <vt:lpstr>Colossians 3</vt:lpstr>
      <vt:lpstr>Colossians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Colossians 3</dc:title>
  <dc:creator>Marc Shotts</dc:creator>
  <cp:lastModifiedBy>Paul Adams</cp:lastModifiedBy>
  <cp:revision>9</cp:revision>
  <dcterms:created xsi:type="dcterms:W3CDTF">2016-03-05T02:31:25Z</dcterms:created>
  <dcterms:modified xsi:type="dcterms:W3CDTF">2016-03-06T14:16:32Z</dcterms:modified>
</cp:coreProperties>
</file>