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8" r:id="rId2"/>
    <p:sldId id="257" r:id="rId3"/>
    <p:sldId id="285" r:id="rId4"/>
    <p:sldId id="286" r:id="rId5"/>
    <p:sldId id="287" r:id="rId6"/>
    <p:sldId id="289" r:id="rId7"/>
    <p:sldId id="258" r:id="rId8"/>
    <p:sldId id="269" r:id="rId9"/>
    <p:sldId id="270" r:id="rId10"/>
    <p:sldId id="271" r:id="rId11"/>
    <p:sldId id="272" r:id="rId12"/>
    <p:sldId id="273" r:id="rId13"/>
    <p:sldId id="259" r:id="rId14"/>
    <p:sldId id="260" r:id="rId15"/>
    <p:sldId id="261" r:id="rId16"/>
    <p:sldId id="275" r:id="rId17"/>
    <p:sldId id="276" r:id="rId18"/>
    <p:sldId id="277" r:id="rId19"/>
    <p:sldId id="278" r:id="rId20"/>
    <p:sldId id="279" r:id="rId21"/>
    <p:sldId id="262" r:id="rId22"/>
    <p:sldId id="263" r:id="rId23"/>
    <p:sldId id="264" r:id="rId24"/>
    <p:sldId id="280" r:id="rId25"/>
    <p:sldId id="281" r:id="rId26"/>
    <p:sldId id="282" r:id="rId27"/>
    <p:sldId id="283" r:id="rId28"/>
    <p:sldId id="284" r:id="rId29"/>
    <p:sldId id="26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4BB555F7-F78C-475E-A0E6-5E609E3BC6AE}" type="datetimeFigureOut">
              <a:rPr lang="en-US" smtClean="0"/>
              <a:t>6/12/16</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F88C53C-3B57-4B98-AED5-CB16F9B7435C}" type="slidenum">
              <a:rPr lang="en-US" smtClean="0"/>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B555F7-F78C-475E-A0E6-5E609E3BC6AE}"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B555F7-F78C-475E-A0E6-5E609E3BC6AE}"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BB555F7-F78C-475E-A0E6-5E609E3BC6AE}"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BB555F7-F78C-475E-A0E6-5E609E3BC6AE}" type="datetimeFigureOut">
              <a:rPr lang="en-US" smtClean="0"/>
              <a:t>6/12/16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8C53C-3B57-4B98-AED5-CB16F9B7435C}" type="slidenum">
              <a:rPr lang="en-US" smtClean="0"/>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B555F7-F78C-475E-A0E6-5E609E3BC6AE}" type="datetimeFigureOut">
              <a:rPr lang="en-US" smtClean="0"/>
              <a:t>6/12/16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BB555F7-F78C-475E-A0E6-5E609E3BC6AE}" type="datetimeFigureOut">
              <a:rPr lang="en-US" smtClean="0"/>
              <a:t>6/12/16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4BB555F7-F78C-475E-A0E6-5E609E3BC6AE}" type="datetimeFigureOut">
              <a:rPr lang="en-US" smtClean="0"/>
              <a:t>6/12/16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Date Placeholder 1"/>
          <p:cNvSpPr>
            <a:spLocks noGrp="1"/>
          </p:cNvSpPr>
          <p:nvPr>
            <p:ph type="dt" sz="half" idx="10"/>
          </p:nvPr>
        </p:nvSpPr>
        <p:spPr/>
        <p:txBody>
          <a:bodyPr/>
          <a:lstStyle/>
          <a:p>
            <a:fld id="{4BB555F7-F78C-475E-A0E6-5E609E3BC6AE}" type="datetimeFigureOut">
              <a:rPr lang="en-US" smtClean="0"/>
              <a:t>6/12/16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8C53C-3B57-4B98-AED5-CB16F9B7435C}" type="slidenum">
              <a:rPr lang="en-US" smtClean="0"/>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B555F7-F78C-475E-A0E6-5E609E3BC6AE}" type="datetimeFigureOut">
              <a:rPr lang="en-US" smtClean="0"/>
              <a:t>6/12/16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8C53C-3B57-4B98-AED5-CB16F9B743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4BB555F7-F78C-475E-A0E6-5E609E3BC6AE}" type="datetimeFigureOut">
              <a:rPr lang="en-US" smtClean="0"/>
              <a:t>6/12/16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8C53C-3B57-4B98-AED5-CB16F9B7435C}"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BB555F7-F78C-475E-A0E6-5E609E3BC6AE}" type="datetimeFigureOut">
              <a:rPr lang="en-US" smtClean="0"/>
              <a:t>6/12/16</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88C53C-3B57-4B98-AED5-CB16F9B7435C}" type="slidenum">
              <a:rPr lang="en-US" smtClean="0"/>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0080" y="359898"/>
            <a:ext cx="9875520" cy="1087902"/>
          </a:xfrm>
        </p:spPr>
        <p:txBody>
          <a:bodyPr>
            <a:normAutofit/>
          </a:bodyPr>
          <a:lstStyle/>
          <a:p>
            <a:r>
              <a:rPr lang="en-US" sz="5400" dirty="0"/>
              <a:t>Scripture Reading: Galatians 6:7-10</a:t>
            </a:r>
          </a:p>
        </p:txBody>
      </p:sp>
      <p:sp>
        <p:nvSpPr>
          <p:cNvPr id="3" name="Subtitle 2"/>
          <p:cNvSpPr>
            <a:spLocks noGrp="1"/>
          </p:cNvSpPr>
          <p:nvPr>
            <p:ph type="subTitle" idx="1"/>
          </p:nvPr>
        </p:nvSpPr>
        <p:spPr>
          <a:xfrm>
            <a:off x="1910080" y="1850064"/>
            <a:ext cx="9875520" cy="4855536"/>
          </a:xfrm>
        </p:spPr>
        <p:txBody>
          <a:bodyPr>
            <a:normAutofit fontScale="92500" lnSpcReduction="10000"/>
          </a:bodyPr>
          <a:lstStyle/>
          <a:p>
            <a:r>
              <a:rPr lang="en-US" sz="3800" dirty="0"/>
              <a:t>“Do not be deceived: God is not mocked, for whatever one sows, that will he also reap. For the one who sows to his own flesh will from the flesh reap corruption, but the one who sows to the Spirit will from the Spirit reap eternal life. And let us not grow weary of doing good, for in due season we will reap, if we do not give up. So then, as we have opportunity, let us do good to everyone, and especially to those who are of the household of faith.”  (Galatians 6:7-10 ESV)</a:t>
            </a:r>
          </a:p>
          <a:p>
            <a:endParaRPr lang="en-US" dirty="0"/>
          </a:p>
        </p:txBody>
      </p:sp>
    </p:spTree>
    <p:extLst>
      <p:ext uri="{BB962C8B-B14F-4D97-AF65-F5344CB8AC3E}">
        <p14:creationId xmlns:p14="http://schemas.microsoft.com/office/powerpoint/2010/main" val="2237890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r>
              <a:rPr lang="en-US" dirty="0"/>
              <a:t>“… according to my earnest expectation and hope that in nothing I shall be ashamed, but with all boldness, as always, so now also Christ will be magnified in my body, whether by life or by death.”</a:t>
            </a:r>
          </a:p>
          <a:p>
            <a:pPr marL="82296" indent="0" algn="ctr">
              <a:buNone/>
            </a:pPr>
            <a:r>
              <a:rPr lang="en-US" dirty="0"/>
              <a:t>Philippians 1:20</a:t>
            </a:r>
          </a:p>
          <a:p>
            <a:pPr marL="82296" indent="0" algn="ctr">
              <a:buNone/>
            </a:pPr>
            <a:endParaRPr lang="en-US" dirty="0"/>
          </a:p>
        </p:txBody>
      </p:sp>
    </p:spTree>
    <p:extLst>
      <p:ext uri="{BB962C8B-B14F-4D97-AF65-F5344CB8AC3E}">
        <p14:creationId xmlns:p14="http://schemas.microsoft.com/office/powerpoint/2010/main" val="321574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r>
              <a:rPr lang="en-US" dirty="0"/>
              <a:t>“Beloved, do not think it strange concerning the fiery trial which is to try you, as though some strange thing happened to you;”</a:t>
            </a:r>
          </a:p>
          <a:p>
            <a:pPr marL="82296" indent="0" algn="ctr">
              <a:buNone/>
            </a:pPr>
            <a:r>
              <a:rPr lang="en-US" dirty="0"/>
              <a:t>1 Peter 4:12</a:t>
            </a:r>
          </a:p>
          <a:p>
            <a:pPr marL="82296" indent="0" algn="ctr">
              <a:buNone/>
            </a:pPr>
            <a:endParaRPr lang="en-US" dirty="0"/>
          </a:p>
        </p:txBody>
      </p:sp>
    </p:spTree>
    <p:extLst>
      <p:ext uri="{BB962C8B-B14F-4D97-AF65-F5344CB8AC3E}">
        <p14:creationId xmlns:p14="http://schemas.microsoft.com/office/powerpoint/2010/main" val="321574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r>
              <a:rPr lang="en-US" dirty="0"/>
              <a:t>“Yes, and all who desire to live godly in Christ Jesus will suffer persecution.”</a:t>
            </a:r>
          </a:p>
          <a:p>
            <a:pPr marL="82296" indent="0" algn="ctr">
              <a:buNone/>
            </a:pPr>
            <a:r>
              <a:rPr lang="en-US" dirty="0"/>
              <a:t>2 Timothy 3:12</a:t>
            </a:r>
          </a:p>
          <a:p>
            <a:pPr marL="82296" indent="0" algn="ctr">
              <a:buNone/>
            </a:pPr>
            <a:endParaRPr lang="en-US" dirty="0"/>
          </a:p>
        </p:txBody>
      </p:sp>
    </p:spTree>
    <p:extLst>
      <p:ext uri="{BB962C8B-B14F-4D97-AF65-F5344CB8AC3E}">
        <p14:creationId xmlns:p14="http://schemas.microsoft.com/office/powerpoint/2010/main" val="321574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b="1" dirty="0"/>
          </a:p>
          <a:p>
            <a:pPr marL="82296" indent="0" algn="ctr">
              <a:buNone/>
            </a:pPr>
            <a:r>
              <a:rPr lang="en-US" b="1" dirty="0"/>
              <a:t>Be Committed To The End!</a:t>
            </a:r>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Be Committed To The End!</a:t>
            </a:r>
          </a:p>
          <a:p>
            <a:pPr marL="82296" indent="0" algn="ctr">
              <a:buNone/>
            </a:pPr>
            <a:endParaRPr lang="en-US" dirty="0"/>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Be Committed To The End!</a:t>
            </a:r>
          </a:p>
          <a:p>
            <a:pPr marL="82296" indent="0" algn="ctr">
              <a:buNone/>
            </a:pPr>
            <a:endParaRPr lang="en-US" dirty="0"/>
          </a:p>
          <a:p>
            <a:pPr marL="82296" indent="0" algn="ctr">
              <a:buNone/>
            </a:pPr>
            <a:r>
              <a:rPr lang="en-US" dirty="0"/>
              <a:t>“Do not fear any of those things which you are about to suffer. Indeed, the devil is about to throw some of you into prison, that you may be tested, and you will have tribulation ten days. Be faithful until death, and I will give you the crown of life.”</a:t>
            </a:r>
          </a:p>
          <a:p>
            <a:pPr marL="82296" indent="0" algn="ctr">
              <a:buNone/>
            </a:pPr>
            <a:r>
              <a:rPr lang="en-US" dirty="0"/>
              <a:t>Revelation 2:10</a:t>
            </a:r>
          </a:p>
          <a:p>
            <a:pPr marL="82296" indent="0" algn="ctr">
              <a:buNone/>
            </a:pPr>
            <a:endParaRPr lang="en-US" dirty="0"/>
          </a:p>
        </p:txBody>
      </p:sp>
    </p:spTree>
    <p:extLst>
      <p:ext uri="{BB962C8B-B14F-4D97-AF65-F5344CB8AC3E}">
        <p14:creationId xmlns:p14="http://schemas.microsoft.com/office/powerpoint/2010/main" val="185080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Be Committed To The End!</a:t>
            </a:r>
          </a:p>
          <a:p>
            <a:pPr marL="82296" indent="0" algn="ctr">
              <a:buNone/>
            </a:pPr>
            <a:endParaRPr lang="en-US" dirty="0"/>
          </a:p>
          <a:p>
            <a:pPr marL="82296" indent="0" algn="ctr">
              <a:buNone/>
            </a:pPr>
            <a:r>
              <a:rPr lang="en-US" dirty="0"/>
              <a:t>“His lord said to him, ‘Well done, good and faithful servant; you have been faithful over a few things, I will make you ruler over many things. Enter into the joy of your lord.’”</a:t>
            </a:r>
          </a:p>
          <a:p>
            <a:pPr marL="82296" indent="0" algn="ctr">
              <a:buNone/>
            </a:pPr>
            <a:r>
              <a:rPr lang="en-US" dirty="0"/>
              <a:t>Matthew 25:23</a:t>
            </a:r>
          </a:p>
          <a:p>
            <a:pPr marL="82296" indent="0" algn="ctr">
              <a:buNone/>
            </a:pPr>
            <a:endParaRPr lang="en-US" dirty="0"/>
          </a:p>
        </p:txBody>
      </p:sp>
    </p:spTree>
    <p:extLst>
      <p:ext uri="{BB962C8B-B14F-4D97-AF65-F5344CB8AC3E}">
        <p14:creationId xmlns:p14="http://schemas.microsoft.com/office/powerpoint/2010/main" val="185080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Be Committed To The End!</a:t>
            </a:r>
          </a:p>
          <a:p>
            <a:pPr marL="82296" indent="0" algn="ctr">
              <a:buNone/>
            </a:pPr>
            <a:endParaRPr lang="en-US" dirty="0"/>
          </a:p>
          <a:p>
            <a:pPr marL="82296" indent="0" algn="ctr">
              <a:buNone/>
            </a:pPr>
            <a:r>
              <a:rPr lang="en-US" dirty="0"/>
              <a:t>“And when Jesus had cried out with a loud voice, He said, ‘Father, into Your hands I commit My spirit.’ Having said this, He breathed His last.”</a:t>
            </a:r>
          </a:p>
          <a:p>
            <a:pPr marL="82296" indent="0" algn="ctr">
              <a:buNone/>
            </a:pPr>
            <a:r>
              <a:rPr lang="en-US" dirty="0"/>
              <a:t>Luke 23:46</a:t>
            </a:r>
          </a:p>
          <a:p>
            <a:pPr marL="82296" indent="0" algn="ctr">
              <a:buNone/>
            </a:pPr>
            <a:endParaRPr lang="en-US" dirty="0"/>
          </a:p>
        </p:txBody>
      </p:sp>
    </p:spTree>
    <p:extLst>
      <p:ext uri="{BB962C8B-B14F-4D97-AF65-F5344CB8AC3E}">
        <p14:creationId xmlns:p14="http://schemas.microsoft.com/office/powerpoint/2010/main" val="185080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Be Committed To The End!</a:t>
            </a:r>
          </a:p>
          <a:p>
            <a:pPr marL="82296" indent="0" algn="ctr">
              <a:buNone/>
            </a:pPr>
            <a:endParaRPr lang="en-US" dirty="0"/>
          </a:p>
          <a:p>
            <a:pPr marL="82296" indent="0" algn="ctr">
              <a:buNone/>
            </a:pPr>
            <a:r>
              <a:rPr lang="en-US" dirty="0"/>
              <a:t>“So when Jesus had received the sour wine, He said, ‘It is finished!’ And bowing His head, He gave up His spirit.”</a:t>
            </a:r>
          </a:p>
          <a:p>
            <a:pPr marL="82296" indent="0" algn="ctr">
              <a:buNone/>
            </a:pPr>
            <a:r>
              <a:rPr lang="en-US" dirty="0"/>
              <a:t>John 19:30</a:t>
            </a:r>
          </a:p>
          <a:p>
            <a:pPr marL="82296" indent="0" algn="ctr">
              <a:buNone/>
            </a:pPr>
            <a:endParaRPr lang="en-US" dirty="0"/>
          </a:p>
        </p:txBody>
      </p:sp>
    </p:spTree>
    <p:extLst>
      <p:ext uri="{BB962C8B-B14F-4D97-AF65-F5344CB8AC3E}">
        <p14:creationId xmlns:p14="http://schemas.microsoft.com/office/powerpoint/2010/main" val="185080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endParaRPr lang="en-US" dirty="0"/>
          </a:p>
        </p:txBody>
      </p:sp>
    </p:spTree>
    <p:extLst>
      <p:ext uri="{BB962C8B-B14F-4D97-AF65-F5344CB8AC3E}">
        <p14:creationId xmlns:p14="http://schemas.microsoft.com/office/powerpoint/2010/main" val="87870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Be Committed To The End!</a:t>
            </a:r>
          </a:p>
          <a:p>
            <a:pPr marL="82296" indent="0" algn="ctr">
              <a:buNone/>
            </a:pPr>
            <a:endParaRPr lang="en-US" dirty="0"/>
          </a:p>
          <a:p>
            <a:pPr marL="82296" indent="0" algn="ctr">
              <a:buNone/>
            </a:pPr>
            <a:r>
              <a:rPr lang="en-US" dirty="0"/>
              <a:t>“And they stoned Stephen as he was calling on God and saying, ‘Lord Jesus, receive my spirit.’”   Acts 7:59</a:t>
            </a:r>
          </a:p>
          <a:p>
            <a:pPr marL="82296" indent="0" algn="ctr">
              <a:buNone/>
            </a:pPr>
            <a:endParaRPr lang="en-US" dirty="0"/>
          </a:p>
        </p:txBody>
      </p:sp>
    </p:spTree>
    <p:extLst>
      <p:ext uri="{BB962C8B-B14F-4D97-AF65-F5344CB8AC3E}">
        <p14:creationId xmlns:p14="http://schemas.microsoft.com/office/powerpoint/2010/main" val="185080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b="1" dirty="0"/>
          </a:p>
          <a:p>
            <a:pPr marL="82296" indent="0" algn="ctr">
              <a:buNone/>
            </a:pPr>
            <a:r>
              <a:rPr lang="en-US" b="1" dirty="0"/>
              <a:t>Be Committed To The End!</a:t>
            </a:r>
          </a:p>
          <a:p>
            <a:pPr marL="82296" indent="0" algn="ctr">
              <a:buNone/>
            </a:pPr>
            <a:endParaRPr lang="en-US" dirty="0"/>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b="1" dirty="0"/>
          </a:p>
          <a:p>
            <a:pPr marL="82296" indent="0" algn="ctr">
              <a:buNone/>
            </a:pPr>
            <a:r>
              <a:rPr lang="en-US" b="1" dirty="0"/>
              <a:t>Be Committed To The End!</a:t>
            </a:r>
          </a:p>
          <a:p>
            <a:pPr marL="82296" indent="0" algn="ctr">
              <a:buNone/>
            </a:pPr>
            <a:endParaRPr lang="en-US" b="1" dirty="0"/>
          </a:p>
          <a:p>
            <a:pPr marL="82296" indent="0" algn="ctr">
              <a:buNone/>
            </a:pPr>
            <a:r>
              <a:rPr lang="en-US" b="1" dirty="0"/>
              <a:t>Continue Until It Is Done!</a:t>
            </a:r>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Continue Until It Is Done!</a:t>
            </a:r>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Continue Until It Is Done!</a:t>
            </a:r>
          </a:p>
          <a:p>
            <a:pPr marL="82296" indent="0" algn="ctr">
              <a:buNone/>
            </a:pPr>
            <a:endParaRPr lang="en-US" dirty="0"/>
          </a:p>
          <a:p>
            <a:pPr marL="82296" indent="0" algn="ctr">
              <a:buNone/>
            </a:pPr>
            <a:r>
              <a:rPr lang="en-US" dirty="0"/>
              <a:t>“And you will be hated by all for My name's sake. But he who endures to the end will be saved.”  Matthew 10:22</a:t>
            </a:r>
          </a:p>
        </p:txBody>
      </p:sp>
    </p:spTree>
    <p:extLst>
      <p:ext uri="{BB962C8B-B14F-4D97-AF65-F5344CB8AC3E}">
        <p14:creationId xmlns:p14="http://schemas.microsoft.com/office/powerpoint/2010/main" val="273540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Continue Until It Is Done!</a:t>
            </a:r>
          </a:p>
          <a:p>
            <a:pPr marL="82296" indent="0" algn="ctr">
              <a:buNone/>
            </a:pPr>
            <a:endParaRPr lang="en-US" dirty="0"/>
          </a:p>
          <a:p>
            <a:pPr marL="82296" indent="0" algn="ctr">
              <a:buNone/>
            </a:pPr>
            <a:r>
              <a:rPr lang="en-US" dirty="0"/>
              <a:t>“And let us not grow weary while doing good, for in due season we shall reap if we do not lose heart.”  Galatians 6:9</a:t>
            </a:r>
          </a:p>
        </p:txBody>
      </p:sp>
    </p:spTree>
    <p:extLst>
      <p:ext uri="{BB962C8B-B14F-4D97-AF65-F5344CB8AC3E}">
        <p14:creationId xmlns:p14="http://schemas.microsoft.com/office/powerpoint/2010/main" val="273540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Continue Until It Is Done!</a:t>
            </a:r>
          </a:p>
          <a:p>
            <a:pPr marL="82296" indent="0" algn="ctr">
              <a:buNone/>
            </a:pPr>
            <a:endParaRPr lang="en-US" dirty="0"/>
          </a:p>
          <a:p>
            <a:pPr marL="82296" indent="0" algn="ctr">
              <a:buNone/>
            </a:pPr>
            <a:r>
              <a:rPr lang="en-US" dirty="0"/>
              <a:t>“Therefore, my beloved brethren, be steadfast, immovable, always abounding in the work of the Lord, knowing that your labor is not in vain in the Lord.”</a:t>
            </a:r>
          </a:p>
          <a:p>
            <a:pPr marL="82296" indent="0" algn="ctr">
              <a:buNone/>
            </a:pPr>
            <a:r>
              <a:rPr lang="en-US" dirty="0"/>
              <a:t>1 Corinthians 15:58</a:t>
            </a:r>
          </a:p>
        </p:txBody>
      </p:sp>
    </p:spTree>
    <p:extLst>
      <p:ext uri="{BB962C8B-B14F-4D97-AF65-F5344CB8AC3E}">
        <p14:creationId xmlns:p14="http://schemas.microsoft.com/office/powerpoint/2010/main" val="273540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Continue Until It Is Done!</a:t>
            </a:r>
          </a:p>
          <a:p>
            <a:pPr marL="82296" indent="0" algn="ctr">
              <a:buNone/>
            </a:pPr>
            <a:endParaRPr lang="en-US" dirty="0"/>
          </a:p>
          <a:p>
            <a:pPr marL="82296" indent="0" algn="ctr">
              <a:buNone/>
            </a:pPr>
            <a:r>
              <a:rPr lang="en-US" dirty="0"/>
              <a:t>“… for Demas has forsaken me, having loved this present world, and has departed for Thessalonica--</a:t>
            </a:r>
            <a:r>
              <a:rPr lang="en-US" dirty="0" err="1"/>
              <a:t>Crescens</a:t>
            </a:r>
            <a:r>
              <a:rPr lang="en-US" dirty="0"/>
              <a:t> for Galatia, Titus for Dalmatia.”  2 Timothy 4:10</a:t>
            </a:r>
          </a:p>
        </p:txBody>
      </p:sp>
    </p:spTree>
    <p:extLst>
      <p:ext uri="{BB962C8B-B14F-4D97-AF65-F5344CB8AC3E}">
        <p14:creationId xmlns:p14="http://schemas.microsoft.com/office/powerpoint/2010/main" val="273540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Continue Until It Is Done!</a:t>
            </a:r>
          </a:p>
          <a:p>
            <a:pPr marL="82296" indent="0" algn="ctr">
              <a:buNone/>
            </a:pPr>
            <a:endParaRPr lang="en-US" dirty="0"/>
          </a:p>
          <a:p>
            <a:pPr marL="82296" indent="0" algn="ctr">
              <a:buNone/>
            </a:pPr>
            <a:r>
              <a:rPr lang="en-US" dirty="0"/>
              <a:t>“But what do you think? A man had two sons, and he came to the first and said, ‘Son, go, work today in my vineyard.’  He answered and said, ‘I will not,’ but afterward he regretted it and went.”  Matthew 21:28-29</a:t>
            </a:r>
          </a:p>
        </p:txBody>
      </p:sp>
    </p:spTree>
    <p:extLst>
      <p:ext uri="{BB962C8B-B14F-4D97-AF65-F5344CB8AC3E}">
        <p14:creationId xmlns:p14="http://schemas.microsoft.com/office/powerpoint/2010/main" val="273540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b="1" dirty="0"/>
          </a:p>
          <a:p>
            <a:pPr marL="82296" indent="0" algn="ctr">
              <a:buNone/>
            </a:pPr>
            <a:r>
              <a:rPr lang="en-US" b="1" dirty="0"/>
              <a:t>Be Committed To The End!</a:t>
            </a:r>
          </a:p>
          <a:p>
            <a:pPr marL="82296" indent="0" algn="ctr">
              <a:buNone/>
            </a:pPr>
            <a:endParaRPr lang="en-US" b="1" dirty="0"/>
          </a:p>
          <a:p>
            <a:pPr marL="82296" indent="0" algn="ctr">
              <a:buNone/>
            </a:pPr>
            <a:r>
              <a:rPr lang="en-US" b="1" dirty="0"/>
              <a:t>Continue Until It Is Done!</a:t>
            </a:r>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67577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514600" y="1219200"/>
            <a:ext cx="7924800" cy="5334000"/>
          </a:xfrm>
        </p:spPr>
        <p:txBody>
          <a:bodyPr/>
          <a:lstStyle/>
          <a:p>
            <a:pPr marL="82296" indent="0" algn="ctr">
              <a:buNone/>
            </a:pPr>
            <a:endParaRPr lang="en-US" dirty="0"/>
          </a:p>
          <a:p>
            <a:pPr marL="82296" indent="0" algn="ctr">
              <a:buNone/>
            </a:pPr>
            <a:r>
              <a:rPr lang="en-US" dirty="0"/>
              <a:t>“Do not fear any of those things which you are about to suffer. Indeed, the devil is about to throw some of you into prison, that you may be tested, and you will have tribulation ten days. Be faithful until death, and I will give you the crown of life.”</a:t>
            </a:r>
          </a:p>
          <a:p>
            <a:pPr marL="82296" indent="0" algn="ctr">
              <a:buNone/>
            </a:pPr>
            <a:r>
              <a:rPr lang="en-US" dirty="0"/>
              <a:t>Revelation 2:10</a:t>
            </a:r>
          </a:p>
        </p:txBody>
      </p:sp>
    </p:spTree>
    <p:extLst>
      <p:ext uri="{BB962C8B-B14F-4D97-AF65-F5344CB8AC3E}">
        <p14:creationId xmlns:p14="http://schemas.microsoft.com/office/powerpoint/2010/main" val="352150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endParaRPr lang="en-US" dirty="0"/>
          </a:p>
          <a:p>
            <a:pPr marL="82296" indent="0" algn="ctr">
              <a:buNone/>
            </a:pPr>
            <a:r>
              <a:rPr lang="en-US" dirty="0"/>
              <a:t>“Now ‘If the righteous one is scarcely saved, Where will the ungodly and the sinner appear?’”  1 Peter 4:18</a:t>
            </a:r>
          </a:p>
        </p:txBody>
      </p:sp>
    </p:spTree>
    <p:extLst>
      <p:ext uri="{BB962C8B-B14F-4D97-AF65-F5344CB8AC3E}">
        <p14:creationId xmlns:p14="http://schemas.microsoft.com/office/powerpoint/2010/main" val="352150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1600200" y="1447800"/>
            <a:ext cx="9906000" cy="5334000"/>
          </a:xfrm>
        </p:spPr>
        <p:txBody>
          <a:bodyPr>
            <a:normAutofit/>
          </a:bodyPr>
          <a:lstStyle/>
          <a:p>
            <a:pPr marL="82296" indent="0" algn="ctr">
              <a:buNone/>
            </a:pPr>
            <a:endParaRPr lang="en-US" dirty="0"/>
          </a:p>
          <a:p>
            <a:pPr marL="82296" indent="0" algn="ctr">
              <a:buNone/>
            </a:pPr>
            <a:r>
              <a:rPr lang="en-US" dirty="0"/>
              <a:t>“Do not be deceived: God is not mocked, for whatever one sows, that will he also reap. For the one who sows to his own flesh will from the flesh reap corruption, but the one who sows to the Spirit will from the Spirit reap eternal life. And let us not grow weary of doing good, for in due season we will reap, if we do not give up. So then, as we have opportunity, let us do good to everyone, and especially to those who are of the household of faith.”  (Galatians 6:7-10 ESV)</a:t>
            </a:r>
          </a:p>
          <a:p>
            <a:pPr marL="82296" indent="0" algn="ctr">
              <a:buNone/>
            </a:pPr>
            <a:endParaRPr lang="en-US" dirty="0"/>
          </a:p>
        </p:txBody>
      </p:sp>
    </p:spTree>
    <p:extLst>
      <p:ext uri="{BB962C8B-B14F-4D97-AF65-F5344CB8AC3E}">
        <p14:creationId xmlns:p14="http://schemas.microsoft.com/office/powerpoint/2010/main" val="352150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endParaRPr lang="en-US" dirty="0"/>
          </a:p>
        </p:txBody>
      </p:sp>
    </p:spTree>
    <p:extLst>
      <p:ext uri="{BB962C8B-B14F-4D97-AF65-F5344CB8AC3E}">
        <p14:creationId xmlns:p14="http://schemas.microsoft.com/office/powerpoint/2010/main" val="76558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9089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endParaRPr lang="en-US" dirty="0"/>
          </a:p>
          <a:p>
            <a:pPr marL="82296" indent="0" algn="ctr">
              <a:buNone/>
            </a:pPr>
            <a:r>
              <a:rPr lang="en-US" dirty="0"/>
              <a:t>“Have I not commanded you? Be strong and of good courage; do not be afraid, nor be dismayed, for the Lord your God is with you wherever you go.”</a:t>
            </a:r>
          </a:p>
          <a:p>
            <a:pPr marL="82296" indent="0" algn="ctr">
              <a:buNone/>
            </a:pPr>
            <a:r>
              <a:rPr lang="en-US" dirty="0"/>
              <a:t>Joshua 1:9</a:t>
            </a:r>
          </a:p>
        </p:txBody>
      </p:sp>
    </p:spTree>
    <p:extLst>
      <p:ext uri="{BB962C8B-B14F-4D97-AF65-F5344CB8AC3E}">
        <p14:creationId xmlns:p14="http://schemas.microsoft.com/office/powerpoint/2010/main" val="321574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8077200" cy="1143000"/>
          </a:xfrm>
        </p:spPr>
        <p:txBody>
          <a:bodyPr>
            <a:normAutofit/>
          </a:bodyPr>
          <a:lstStyle/>
          <a:p>
            <a:r>
              <a:rPr lang="en-US" sz="5400" dirty="0"/>
              <a:t>Do Not Give Up!</a:t>
            </a:r>
          </a:p>
        </p:txBody>
      </p:sp>
      <p:sp>
        <p:nvSpPr>
          <p:cNvPr id="3" name="Content Placeholder 2"/>
          <p:cNvSpPr>
            <a:spLocks noGrp="1"/>
          </p:cNvSpPr>
          <p:nvPr>
            <p:ph idx="1"/>
          </p:nvPr>
        </p:nvSpPr>
        <p:spPr>
          <a:xfrm>
            <a:off x="2667000" y="1447800"/>
            <a:ext cx="7924800" cy="5334000"/>
          </a:xfrm>
        </p:spPr>
        <p:txBody>
          <a:bodyPr/>
          <a:lstStyle/>
          <a:p>
            <a:pPr marL="82296" indent="0" algn="ctr">
              <a:buNone/>
            </a:pPr>
            <a:r>
              <a:rPr lang="en-US" b="1" dirty="0"/>
              <a:t>Have Courage To Finish!</a:t>
            </a:r>
          </a:p>
          <a:p>
            <a:pPr marL="82296" indent="0" algn="ctr">
              <a:buNone/>
            </a:pPr>
            <a:endParaRPr lang="en-US" dirty="0"/>
          </a:p>
          <a:p>
            <a:pPr marL="82296" indent="0" algn="ctr">
              <a:buNone/>
            </a:pPr>
            <a:r>
              <a:rPr lang="en-US" dirty="0"/>
              <a:t>“Now, Lord, look on their threats, and grant to Your servants that with all boldness they may speak Your word …”</a:t>
            </a:r>
          </a:p>
          <a:p>
            <a:pPr marL="82296" indent="0" algn="ctr">
              <a:buNone/>
            </a:pPr>
            <a:r>
              <a:rPr lang="en-US" dirty="0"/>
              <a:t>(Acts 4:29)</a:t>
            </a:r>
          </a:p>
          <a:p>
            <a:pPr marL="82296" indent="0" algn="ctr">
              <a:buNone/>
            </a:pPr>
            <a:endParaRPr lang="en-US" dirty="0"/>
          </a:p>
          <a:p>
            <a:pPr marL="82296" indent="0" algn="ctr">
              <a:buNone/>
            </a:pPr>
            <a:endParaRPr lang="en-US" dirty="0"/>
          </a:p>
        </p:txBody>
      </p:sp>
    </p:spTree>
    <p:extLst>
      <p:ext uri="{BB962C8B-B14F-4D97-AF65-F5344CB8AC3E}">
        <p14:creationId xmlns:p14="http://schemas.microsoft.com/office/powerpoint/2010/main" val="321574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TotalTime>
  <Words>1141</Words>
  <Application>Microsoft Macintosh PowerPoint</Application>
  <PresentationFormat>Widescreen</PresentationFormat>
  <Paragraphs>117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Wingdings 2</vt:lpstr>
      <vt:lpstr>Gill Sans MT</vt:lpstr>
      <vt:lpstr>Verdana</vt:lpstr>
      <vt:lpstr>Solstice</vt:lpstr>
      <vt:lpstr>Scripture Reading: Galatians 6:7-10</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lpstr>Do Not Give Up!</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9</cp:revision>
  <dcterms:created xsi:type="dcterms:W3CDTF">2012-06-03T03:40:35Z</dcterms:created>
  <dcterms:modified xsi:type="dcterms:W3CDTF">2016-06-12T20:38:23Z</dcterms:modified>
</cp:coreProperties>
</file>