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84" r:id="rId3"/>
    <p:sldId id="267" r:id="rId4"/>
    <p:sldId id="285" r:id="rId5"/>
    <p:sldId id="277" r:id="rId6"/>
    <p:sldId id="278" r:id="rId7"/>
    <p:sldId id="279" r:id="rId8"/>
    <p:sldId id="280" r:id="rId9"/>
    <p:sldId id="281" r:id="rId10"/>
    <p:sldId id="282"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84" y="186"/>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8/7/2016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8/7/2016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8/7/2016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8/7/2016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8/7/2016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8/7/2016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8/7/2016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8/7/2016</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826" y="362303"/>
            <a:ext cx="11352362" cy="836769"/>
          </a:xfrm>
        </p:spPr>
        <p:txBody>
          <a:bodyPr>
            <a:normAutofit/>
          </a:bodyPr>
          <a:lstStyle/>
          <a:p>
            <a:pPr algn="ctr"/>
            <a:r>
              <a:rPr lang="en-US" sz="4800" dirty="0"/>
              <a:t>Scripture Reading: Revelation 12:9-11</a:t>
            </a:r>
          </a:p>
        </p:txBody>
      </p:sp>
      <p:sp>
        <p:nvSpPr>
          <p:cNvPr id="5" name="Content Placeholder 4"/>
          <p:cNvSpPr>
            <a:spLocks noGrp="1"/>
          </p:cNvSpPr>
          <p:nvPr>
            <p:ph idx="1"/>
          </p:nvPr>
        </p:nvSpPr>
        <p:spPr>
          <a:xfrm>
            <a:off x="310551" y="1828799"/>
            <a:ext cx="11507637" cy="4710024"/>
          </a:xfrm>
        </p:spPr>
        <p:txBody>
          <a:bodyPr>
            <a:normAutofit/>
          </a:bodyPr>
          <a:lstStyle/>
          <a:p>
            <a:pPr marL="0" indent="0">
              <a:buNone/>
            </a:pPr>
            <a:r>
              <a:rPr lang="en-US" sz="3200" dirty="0"/>
              <a:t>“So the great dragon was cast out, that serpent of old, called the Devil and Satan, who deceives the whole world; he was cast to the earth, and his angels were cast out with him. Then I heard a loud voice saying in heaven, ‘Now salvation, and strength, and the kingdom of our God, and the power of His Christ have come, for the accuser of our brethren, who accused them before our God day and night, has been cast down. And they overcame him by the blood of the Lamb and by the word of their testimony, and they did not love their lives to the death.’”</a:t>
            </a:r>
          </a:p>
          <a:p>
            <a:pPr marL="0" indent="0">
              <a:buNone/>
            </a:pPr>
            <a:endParaRPr lang="en-US" dirty="0"/>
          </a:p>
        </p:txBody>
      </p:sp>
    </p:spTree>
    <p:extLst>
      <p:ext uri="{BB962C8B-B14F-4D97-AF65-F5344CB8AC3E}">
        <p14:creationId xmlns:p14="http://schemas.microsoft.com/office/powerpoint/2010/main" val="129683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endParaRPr lang="en-US" sz="6600" dirty="0"/>
          </a:p>
          <a:p>
            <a:pPr marL="0" indent="0" algn="ctr">
              <a:buNone/>
            </a:pPr>
            <a:endParaRPr lang="en-US" sz="6600" dirty="0"/>
          </a:p>
          <a:p>
            <a:pPr marL="0" indent="0" algn="ctr">
              <a:buNone/>
            </a:pPr>
            <a:r>
              <a:rPr lang="en-US" sz="6600" dirty="0"/>
              <a:t>Do You Have Victory In Jesus?</a:t>
            </a:r>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pPr marL="285750" indent="-285750">
              <a:buFont typeface="Arial" panose="020B0604020202020204" pitchFamily="34" charset="0"/>
              <a:buChar char="•"/>
            </a:pPr>
            <a:r>
              <a:rPr lang="en-US" sz="2800" dirty="0">
                <a:solidFill>
                  <a:srgbClr val="FFFF66"/>
                </a:solidFill>
              </a:rPr>
              <a:t>Called to the Supper</a:t>
            </a:r>
          </a:p>
          <a:p>
            <a:pPr marL="285750" indent="-285750">
              <a:buFont typeface="Arial" panose="020B0604020202020204" pitchFamily="34" charset="0"/>
              <a:buChar char="•"/>
            </a:pPr>
            <a:r>
              <a:rPr lang="en-US" sz="2800" dirty="0">
                <a:solidFill>
                  <a:srgbClr val="FFFF66"/>
                </a:solidFill>
              </a:rPr>
              <a:t>The 1st  Resurrection</a:t>
            </a:r>
          </a:p>
          <a:p>
            <a:pPr marL="285750" indent="-285750">
              <a:buFont typeface="Arial" panose="020B0604020202020204" pitchFamily="34" charset="0"/>
              <a:buChar char="•"/>
            </a:pPr>
            <a:r>
              <a:rPr lang="en-US" sz="2800" dirty="0">
                <a:solidFill>
                  <a:srgbClr val="FFFF66"/>
                </a:solidFill>
              </a:rPr>
              <a:t>Keeps the Words</a:t>
            </a:r>
          </a:p>
          <a:p>
            <a:pPr marL="285750" indent="-285750">
              <a:buFont typeface="Arial" panose="020B0604020202020204" pitchFamily="34" charset="0"/>
              <a:buChar char="•"/>
            </a:pPr>
            <a:r>
              <a:rPr lang="en-US" sz="2800" dirty="0">
                <a:solidFill>
                  <a:srgbClr val="FFFF66"/>
                </a:solidFill>
              </a:rPr>
              <a:t>Do His Commandments</a:t>
            </a:r>
          </a:p>
          <a:p>
            <a:endParaRPr lang="en-US" dirty="0"/>
          </a:p>
        </p:txBody>
      </p:sp>
    </p:spTree>
    <p:extLst>
      <p:ext uri="{BB962C8B-B14F-4D97-AF65-F5344CB8AC3E}">
        <p14:creationId xmlns:p14="http://schemas.microsoft.com/office/powerpoint/2010/main" val="35171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9083040" cy="4898575"/>
          </a:xfrm>
        </p:spPr>
        <p:txBody>
          <a:bodyPr>
            <a:normAutofit/>
          </a:bodyPr>
          <a:lstStyle/>
          <a:p>
            <a:pPr algn="ctr"/>
            <a:r>
              <a:rPr lang="en-US" sz="9600" dirty="0"/>
              <a:t>The Blessedness of the Victorious!</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“Blessed is he who reads and those who hear the words of this prophecy, and keep those things which are written in it; for the time is near.” </a:t>
            </a:r>
          </a:p>
          <a:p>
            <a:pPr marL="0" indent="0" algn="ctr">
              <a:buNone/>
            </a:pPr>
            <a:r>
              <a:rPr lang="en-US" sz="3200" dirty="0"/>
              <a:t>(Revelation 1:3)</a:t>
            </a:r>
          </a:p>
          <a:p>
            <a:pPr marL="0" indent="0" algn="ctr">
              <a:buNone/>
            </a:pPr>
            <a:endParaRPr lang="en-US" sz="3200" dirty="0"/>
          </a:p>
          <a:p>
            <a:pPr marL="0" indent="0" algn="ctr">
              <a:buNone/>
            </a:pPr>
            <a:r>
              <a:rPr lang="en-US" sz="3200" dirty="0"/>
              <a:t>“… by which, when you read, you may understand my knowledge in the mystery of Christ) …” </a:t>
            </a:r>
          </a:p>
          <a:p>
            <a:pPr marL="0" indent="0" algn="ctr">
              <a:buNone/>
            </a:pPr>
            <a:r>
              <a:rPr lang="en-US" sz="3200" dirty="0"/>
              <a:t>(Ephesians 3:4)</a:t>
            </a:r>
          </a:p>
          <a:p>
            <a:pPr marL="0" indent="0" algn="ctr">
              <a:buNone/>
            </a:pPr>
            <a:endParaRPr lang="en-US" sz="3200" dirty="0"/>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endParaRPr lang="en-US" dirty="0"/>
          </a:p>
        </p:txBody>
      </p:sp>
    </p:spTree>
    <p:extLst>
      <p:ext uri="{BB962C8B-B14F-4D97-AF65-F5344CB8AC3E}">
        <p14:creationId xmlns:p14="http://schemas.microsoft.com/office/powerpoint/2010/main" val="29338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“Then I heard a voice from heaven saying to me, "Write: ‘Blessed are the dead who die in the Lord from now on. Yes,’ says the Spirit, ‘that they may rest from their labors, and their works follow them.’” </a:t>
            </a:r>
          </a:p>
          <a:p>
            <a:pPr marL="0" indent="0" algn="ctr">
              <a:buNone/>
            </a:pPr>
            <a:r>
              <a:rPr lang="en-US" sz="3200" dirty="0"/>
              <a:t>(Revelation 14:13)</a:t>
            </a:r>
          </a:p>
          <a:p>
            <a:pPr marL="0" indent="0" algn="ctr">
              <a:buNone/>
            </a:pPr>
            <a:endParaRPr lang="en-US" sz="3200" dirty="0"/>
          </a:p>
          <a:p>
            <a:pPr marL="0" indent="0" algn="ctr">
              <a:buNone/>
            </a:pPr>
            <a:r>
              <a:rPr lang="en-US" sz="3200" dirty="0"/>
              <a:t>“Therefore, my beloved and longed-for brethren, my joy and crown, so stand fast in the Lord, beloved.”</a:t>
            </a:r>
          </a:p>
          <a:p>
            <a:pPr marL="0" indent="0" algn="ctr">
              <a:buNone/>
            </a:pPr>
            <a:r>
              <a:rPr lang="en-US" sz="3200" dirty="0"/>
              <a:t>(Philippians 4:1)</a:t>
            </a:r>
          </a:p>
          <a:p>
            <a:pPr marL="0" indent="0" algn="ctr">
              <a:buNone/>
            </a:pPr>
            <a:endParaRPr lang="en-US" sz="3200" dirty="0"/>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endParaRPr lang="en-US" dirty="0"/>
          </a:p>
        </p:txBody>
      </p:sp>
    </p:spTree>
    <p:extLst>
      <p:ext uri="{BB962C8B-B14F-4D97-AF65-F5344CB8AC3E}">
        <p14:creationId xmlns:p14="http://schemas.microsoft.com/office/powerpoint/2010/main" val="4142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“Behold, I am coming as a thief. Blessed is he who watches, and keeps his garments, lest he walk naked and they see his shame.” </a:t>
            </a:r>
          </a:p>
          <a:p>
            <a:pPr marL="0" indent="0" algn="ctr">
              <a:buNone/>
            </a:pPr>
            <a:r>
              <a:rPr lang="en-US" sz="3200" dirty="0"/>
              <a:t>(Revelation 16:15)</a:t>
            </a:r>
          </a:p>
          <a:p>
            <a:pPr marL="0" indent="0" algn="ctr">
              <a:buNone/>
            </a:pPr>
            <a:endParaRPr lang="en-US" sz="3200" dirty="0"/>
          </a:p>
          <a:p>
            <a:pPr marL="0" indent="0" algn="ctr">
              <a:buNone/>
            </a:pPr>
            <a:r>
              <a:rPr lang="en-US" sz="3200" dirty="0"/>
              <a:t>“Watch, stand fast in the faith, be brave, be strong.” </a:t>
            </a:r>
          </a:p>
          <a:p>
            <a:pPr marL="0" indent="0" algn="ctr">
              <a:buNone/>
            </a:pPr>
            <a:r>
              <a:rPr lang="en-US" sz="3200" dirty="0"/>
              <a:t>(1 Corinthians 16:13)</a:t>
            </a:r>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endParaRPr lang="en-US" dirty="0"/>
          </a:p>
        </p:txBody>
      </p:sp>
    </p:spTree>
    <p:extLst>
      <p:ext uri="{BB962C8B-B14F-4D97-AF65-F5344CB8AC3E}">
        <p14:creationId xmlns:p14="http://schemas.microsoft.com/office/powerpoint/2010/main" val="21740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“Then he said to me, ‘Write: 'Blessed are those who are called to the marriage supper of the Lamb!’ And he said to me, ‘These are the true sayings of God.’” </a:t>
            </a:r>
          </a:p>
          <a:p>
            <a:pPr marL="0" indent="0" algn="ctr">
              <a:buNone/>
            </a:pPr>
            <a:r>
              <a:rPr lang="en-US" sz="3200" dirty="0"/>
              <a:t>(Revelation 19:9)</a:t>
            </a:r>
          </a:p>
          <a:p>
            <a:pPr marL="0" indent="0" algn="ctr">
              <a:buNone/>
            </a:pPr>
            <a:endParaRPr lang="en-US" sz="3200" dirty="0"/>
          </a:p>
          <a:p>
            <a:pPr marL="0" indent="0" algn="ctr">
              <a:buNone/>
            </a:pPr>
            <a:r>
              <a:rPr lang="en-US" sz="3200" dirty="0"/>
              <a:t>“For I say to you that none of those men who were invited shall taste my supper.”</a:t>
            </a:r>
          </a:p>
          <a:p>
            <a:pPr marL="0" indent="0" algn="ctr">
              <a:buNone/>
            </a:pPr>
            <a:r>
              <a:rPr lang="en-US" sz="3200" dirty="0"/>
              <a:t>(Luke 14:24)</a:t>
            </a:r>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pPr marL="285750" indent="-285750">
              <a:buFont typeface="Arial" panose="020B0604020202020204" pitchFamily="34" charset="0"/>
              <a:buChar char="•"/>
            </a:pPr>
            <a:r>
              <a:rPr lang="en-US" sz="2800" dirty="0">
                <a:solidFill>
                  <a:srgbClr val="FFFF66"/>
                </a:solidFill>
              </a:rPr>
              <a:t>Called to the Supper</a:t>
            </a:r>
          </a:p>
          <a:p>
            <a:endParaRPr lang="en-US" dirty="0"/>
          </a:p>
        </p:txBody>
      </p:sp>
    </p:spTree>
    <p:extLst>
      <p:ext uri="{BB962C8B-B14F-4D97-AF65-F5344CB8AC3E}">
        <p14:creationId xmlns:p14="http://schemas.microsoft.com/office/powerpoint/2010/main" val="317049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“Blessed and holy is he who has part in the first resurrection. Over such the second death has no power, but they shall be priests of God and of Christ, and shall reign with Him a thousand years.”</a:t>
            </a:r>
          </a:p>
          <a:p>
            <a:pPr marL="0" indent="0" algn="ctr">
              <a:buNone/>
            </a:pPr>
            <a:r>
              <a:rPr lang="en-US" sz="3200" dirty="0"/>
              <a:t>(Revelation 20:6)</a:t>
            </a:r>
          </a:p>
          <a:p>
            <a:pPr marL="0" indent="0" algn="ctr">
              <a:buNone/>
            </a:pPr>
            <a:r>
              <a:rPr lang="en-US" sz="3200" dirty="0"/>
              <a:t>“Therefore we were buried with Him through baptism into death, that just as Christ was raised from the dead by the glory of the Father, even so we also should walk in newness of life.” </a:t>
            </a:r>
          </a:p>
          <a:p>
            <a:pPr marL="0" indent="0" algn="ctr">
              <a:buNone/>
            </a:pPr>
            <a:r>
              <a:rPr lang="en-US" sz="3200" dirty="0"/>
              <a:t>(Romans 6:4)</a:t>
            </a:r>
          </a:p>
          <a:p>
            <a:pPr marL="0" indent="0" algn="ctr">
              <a:buNone/>
            </a:pPr>
            <a:endParaRPr lang="en-US" sz="3200" dirty="0"/>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pPr marL="285750" indent="-285750">
              <a:buFont typeface="Arial" panose="020B0604020202020204" pitchFamily="34" charset="0"/>
              <a:buChar char="•"/>
            </a:pPr>
            <a:r>
              <a:rPr lang="en-US" sz="2800" dirty="0">
                <a:solidFill>
                  <a:srgbClr val="FFFF66"/>
                </a:solidFill>
              </a:rPr>
              <a:t>Called to the Supper</a:t>
            </a:r>
          </a:p>
          <a:p>
            <a:pPr marL="285750" indent="-285750">
              <a:buFont typeface="Arial" panose="020B0604020202020204" pitchFamily="34" charset="0"/>
              <a:buChar char="•"/>
            </a:pPr>
            <a:r>
              <a:rPr lang="en-US" sz="2800" dirty="0">
                <a:solidFill>
                  <a:srgbClr val="FFFF66"/>
                </a:solidFill>
              </a:rPr>
              <a:t>The 1st  Resurrection</a:t>
            </a:r>
          </a:p>
          <a:p>
            <a:endParaRPr lang="en-US" dirty="0"/>
          </a:p>
        </p:txBody>
      </p:sp>
    </p:spTree>
    <p:extLst>
      <p:ext uri="{BB962C8B-B14F-4D97-AF65-F5344CB8AC3E}">
        <p14:creationId xmlns:p14="http://schemas.microsoft.com/office/powerpoint/2010/main" val="23056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“Behold, I am coming quickly! Blessed is he who keeps the words of the prophecy of this book.” </a:t>
            </a:r>
          </a:p>
          <a:p>
            <a:pPr marL="0" indent="0" algn="ctr">
              <a:buNone/>
            </a:pPr>
            <a:r>
              <a:rPr lang="en-US" sz="3200" dirty="0"/>
              <a:t>(Revelation 22:7)</a:t>
            </a:r>
          </a:p>
          <a:p>
            <a:pPr marL="0" indent="0" algn="ctr">
              <a:buNone/>
            </a:pPr>
            <a:endParaRPr lang="en-US" sz="3200" dirty="0"/>
          </a:p>
          <a:p>
            <a:pPr marL="0" indent="0" algn="ctr">
              <a:buNone/>
            </a:pPr>
            <a:r>
              <a:rPr lang="en-US" sz="3200" dirty="0"/>
              <a:t>“Therefore keep the words of this covenant, and do them, that you may prosper in all that you do.” </a:t>
            </a:r>
          </a:p>
          <a:p>
            <a:pPr marL="0" indent="0" algn="ctr">
              <a:buNone/>
            </a:pPr>
            <a:r>
              <a:rPr lang="en-US" sz="3200" dirty="0"/>
              <a:t>(Deuteronomy 29:9)</a:t>
            </a:r>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pPr marL="285750" indent="-285750">
              <a:buFont typeface="Arial" panose="020B0604020202020204" pitchFamily="34" charset="0"/>
              <a:buChar char="•"/>
            </a:pPr>
            <a:r>
              <a:rPr lang="en-US" sz="2800" dirty="0">
                <a:solidFill>
                  <a:srgbClr val="FFFF66"/>
                </a:solidFill>
              </a:rPr>
              <a:t>Called to the Supper</a:t>
            </a:r>
          </a:p>
          <a:p>
            <a:pPr marL="285750" indent="-285750">
              <a:buFont typeface="Arial" panose="020B0604020202020204" pitchFamily="34" charset="0"/>
              <a:buChar char="•"/>
            </a:pPr>
            <a:r>
              <a:rPr lang="en-US" sz="2800" dirty="0">
                <a:solidFill>
                  <a:srgbClr val="FFFF66"/>
                </a:solidFill>
              </a:rPr>
              <a:t>The 1st  Resurrection</a:t>
            </a:r>
          </a:p>
          <a:p>
            <a:pPr marL="285750" indent="-285750">
              <a:buFont typeface="Arial" panose="020B0604020202020204" pitchFamily="34" charset="0"/>
              <a:buChar char="•"/>
            </a:pPr>
            <a:r>
              <a:rPr lang="en-US" sz="2800" dirty="0">
                <a:solidFill>
                  <a:srgbClr val="FFFF66"/>
                </a:solidFill>
              </a:rPr>
              <a:t>Keeps the Words</a:t>
            </a:r>
          </a:p>
          <a:p>
            <a:endParaRPr lang="en-US" dirty="0"/>
          </a:p>
        </p:txBody>
      </p:sp>
    </p:spTree>
    <p:extLst>
      <p:ext uri="{BB962C8B-B14F-4D97-AF65-F5344CB8AC3E}">
        <p14:creationId xmlns:p14="http://schemas.microsoft.com/office/powerpoint/2010/main" val="22904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0" y="143692"/>
            <a:ext cx="4454434" cy="1593668"/>
          </a:xfrm>
        </p:spPr>
        <p:txBody>
          <a:bodyPr>
            <a:normAutofit/>
          </a:bodyPr>
          <a:lstStyle/>
          <a:p>
            <a:pPr algn="ctr"/>
            <a:r>
              <a:rPr lang="en-US" sz="4800" dirty="0"/>
              <a:t>Blessedness of the Victorious</a:t>
            </a:r>
          </a:p>
        </p:txBody>
      </p:sp>
      <p:sp>
        <p:nvSpPr>
          <p:cNvPr id="3" name="Content Placeholder 2"/>
          <p:cNvSpPr>
            <a:spLocks noGrp="1"/>
          </p:cNvSpPr>
          <p:nvPr>
            <p:ph idx="1"/>
          </p:nvPr>
        </p:nvSpPr>
        <p:spPr>
          <a:xfrm>
            <a:off x="182880" y="143692"/>
            <a:ext cx="6923314" cy="6609804"/>
          </a:xfrm>
        </p:spPr>
        <p:txBody>
          <a:bodyPr>
            <a:normAutofit/>
          </a:bodyPr>
          <a:lstStyle/>
          <a:p>
            <a:pPr marL="0" indent="0" algn="ctr">
              <a:buNone/>
            </a:pPr>
            <a:r>
              <a:rPr lang="en-US" sz="3200" dirty="0"/>
              <a:t>“Blessed are those who do His commandments, that they may have the right to the tree of life, and may enter through the gates into the city.” </a:t>
            </a:r>
          </a:p>
          <a:p>
            <a:pPr marL="0" indent="0" algn="ctr">
              <a:buNone/>
            </a:pPr>
            <a:r>
              <a:rPr lang="en-US" sz="3200" dirty="0"/>
              <a:t>(Revelation 22:14)</a:t>
            </a:r>
          </a:p>
          <a:p>
            <a:pPr marL="0" indent="0" algn="ctr">
              <a:buNone/>
            </a:pPr>
            <a:endParaRPr lang="en-US" sz="3200" dirty="0"/>
          </a:p>
          <a:p>
            <a:pPr marL="0" indent="0" algn="ctr">
              <a:buNone/>
            </a:pPr>
            <a:r>
              <a:rPr lang="en-US" sz="3200" dirty="0"/>
              <a:t>“Not everyone who says to Me, ‘Lord, Lord,’ shall enter the kingdom of heaven, but he who does the will of My Father in heaven.” </a:t>
            </a:r>
          </a:p>
          <a:p>
            <a:pPr marL="0" indent="0" algn="ctr">
              <a:buNone/>
            </a:pPr>
            <a:r>
              <a:rPr lang="en-US" sz="3200" dirty="0"/>
              <a:t>(Matthew 7:21)</a:t>
            </a:r>
          </a:p>
          <a:p>
            <a:pPr marL="0" indent="0" algn="ctr">
              <a:buNone/>
            </a:pPr>
            <a:endParaRPr lang="en-US" sz="3200" dirty="0"/>
          </a:p>
          <a:p>
            <a:pPr marL="0" indent="0" algn="ctr">
              <a:buNone/>
            </a:pPr>
            <a:endParaRPr lang="en-US" sz="3200" dirty="0"/>
          </a:p>
        </p:txBody>
      </p:sp>
      <p:sp>
        <p:nvSpPr>
          <p:cNvPr id="4" name="Text Placeholder 3"/>
          <p:cNvSpPr>
            <a:spLocks noGrp="1"/>
          </p:cNvSpPr>
          <p:nvPr>
            <p:ph type="body" sz="half" idx="2"/>
          </p:nvPr>
        </p:nvSpPr>
        <p:spPr>
          <a:xfrm>
            <a:off x="7406640" y="2285999"/>
            <a:ext cx="4637314" cy="4467497"/>
          </a:xfrm>
        </p:spPr>
        <p:txBody>
          <a:bodyPr/>
          <a:lstStyle/>
          <a:p>
            <a:pPr marL="285750" indent="-285750">
              <a:buFont typeface="Arial" panose="020B0604020202020204" pitchFamily="34" charset="0"/>
              <a:buChar char="•"/>
            </a:pPr>
            <a:r>
              <a:rPr lang="en-US" sz="2800" dirty="0">
                <a:solidFill>
                  <a:srgbClr val="FFFF66"/>
                </a:solidFill>
              </a:rPr>
              <a:t>Reads &amp; Keeps</a:t>
            </a:r>
          </a:p>
          <a:p>
            <a:pPr marL="285750" indent="-285750">
              <a:buFont typeface="Arial" panose="020B0604020202020204" pitchFamily="34" charset="0"/>
              <a:buChar char="•"/>
            </a:pPr>
            <a:r>
              <a:rPr lang="en-US" sz="2800" dirty="0">
                <a:solidFill>
                  <a:srgbClr val="FFFF66"/>
                </a:solidFill>
              </a:rPr>
              <a:t>Dies in the Lord</a:t>
            </a:r>
          </a:p>
          <a:p>
            <a:pPr marL="285750" indent="-285750">
              <a:buFont typeface="Arial" panose="020B0604020202020204" pitchFamily="34" charset="0"/>
              <a:buChar char="•"/>
            </a:pPr>
            <a:r>
              <a:rPr lang="en-US" sz="2800" dirty="0">
                <a:solidFill>
                  <a:srgbClr val="FFFF66"/>
                </a:solidFill>
              </a:rPr>
              <a:t>Watches &amp; Keeps</a:t>
            </a:r>
          </a:p>
          <a:p>
            <a:pPr marL="285750" indent="-285750">
              <a:buFont typeface="Arial" panose="020B0604020202020204" pitchFamily="34" charset="0"/>
              <a:buChar char="•"/>
            </a:pPr>
            <a:r>
              <a:rPr lang="en-US" sz="2800" dirty="0">
                <a:solidFill>
                  <a:srgbClr val="FFFF66"/>
                </a:solidFill>
              </a:rPr>
              <a:t>Called to the Supper</a:t>
            </a:r>
          </a:p>
          <a:p>
            <a:pPr marL="285750" indent="-285750">
              <a:buFont typeface="Arial" panose="020B0604020202020204" pitchFamily="34" charset="0"/>
              <a:buChar char="•"/>
            </a:pPr>
            <a:r>
              <a:rPr lang="en-US" sz="2800" dirty="0">
                <a:solidFill>
                  <a:srgbClr val="FFFF66"/>
                </a:solidFill>
              </a:rPr>
              <a:t>The 1st  Resurrection</a:t>
            </a:r>
          </a:p>
          <a:p>
            <a:pPr marL="285750" indent="-285750">
              <a:buFont typeface="Arial" panose="020B0604020202020204" pitchFamily="34" charset="0"/>
              <a:buChar char="•"/>
            </a:pPr>
            <a:r>
              <a:rPr lang="en-US" sz="2800" dirty="0">
                <a:solidFill>
                  <a:srgbClr val="FFFF66"/>
                </a:solidFill>
              </a:rPr>
              <a:t>Keeps the Words</a:t>
            </a:r>
          </a:p>
          <a:p>
            <a:pPr marL="285750" indent="-285750">
              <a:buFont typeface="Arial" panose="020B0604020202020204" pitchFamily="34" charset="0"/>
              <a:buChar char="•"/>
            </a:pPr>
            <a:r>
              <a:rPr lang="en-US" sz="2800" dirty="0">
                <a:solidFill>
                  <a:srgbClr val="FFFF66"/>
                </a:solidFill>
              </a:rPr>
              <a:t>Do His Commandments</a:t>
            </a:r>
          </a:p>
          <a:p>
            <a:endParaRPr lang="en-US" dirty="0"/>
          </a:p>
        </p:txBody>
      </p:sp>
    </p:spTree>
    <p:extLst>
      <p:ext uri="{BB962C8B-B14F-4D97-AF65-F5344CB8AC3E}">
        <p14:creationId xmlns:p14="http://schemas.microsoft.com/office/powerpoint/2010/main" val="36445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0</TotalTime>
  <Words>769</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Georgia</vt:lpstr>
      <vt:lpstr>Brushed Metal 16x9</vt:lpstr>
      <vt:lpstr>Scripture Reading: Revelation 12:9-11</vt:lpstr>
      <vt:lpstr>The Blessedness of the Victorious!</vt:lpstr>
      <vt:lpstr>Blessedness of the Victorious</vt:lpstr>
      <vt:lpstr>Blessedness of the Victorious</vt:lpstr>
      <vt:lpstr>Blessedness of the Victorious</vt:lpstr>
      <vt:lpstr>Blessedness of the Victorious</vt:lpstr>
      <vt:lpstr>Blessedness of the Victorious</vt:lpstr>
      <vt:lpstr>Blessedness of the Victorious</vt:lpstr>
      <vt:lpstr>Blessedness of the Victorious</vt:lpstr>
      <vt:lpstr>Blessedness of the Victorious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2016-08-06T18:10:51Z</dcterms:created>
  <dcterms:modified xsi:type="dcterms:W3CDTF">2016-08-07T20:01:17Z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TC030309819991</vt:lpwstr>
  </property>
</Properties>
</file>