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99" r:id="rId4"/>
    <p:sldId id="257" r:id="rId5"/>
    <p:sldId id="291" r:id="rId6"/>
    <p:sldId id="292" r:id="rId7"/>
    <p:sldId id="287" r:id="rId8"/>
    <p:sldId id="293" r:id="rId9"/>
    <p:sldId id="294" r:id="rId10"/>
    <p:sldId id="288" r:id="rId11"/>
    <p:sldId id="295" r:id="rId12"/>
    <p:sldId id="296" r:id="rId13"/>
    <p:sldId id="289" r:id="rId14"/>
    <p:sldId id="297" r:id="rId15"/>
    <p:sldId id="298"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72"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9ADC68D4-F4F3-4D13-9D9C-14284EDFF8B2}"/>
    <pc:docChg chg="custSel addSld delSld modSld">
      <pc:chgData name="Paul Adams" userId="78f9f193424ede4b" providerId="LiveId" clId="{9ADC68D4-F4F3-4D13-9D9C-14284EDFF8B2}" dt="2017-11-10T17:11:22.068" v="166" actId="255"/>
      <pc:docMkLst>
        <pc:docMk/>
      </pc:docMkLst>
      <pc:sldChg chg="modSp modAnim">
        <pc:chgData name="Paul Adams" userId="78f9f193424ede4b" providerId="LiveId" clId="{9ADC68D4-F4F3-4D13-9D9C-14284EDFF8B2}" dt="2017-11-10T16:53:03.781" v="139" actId="255"/>
        <pc:sldMkLst>
          <pc:docMk/>
          <pc:sldMk cId="4226078098" sldId="257"/>
        </pc:sldMkLst>
        <pc:spChg chg="mod">
          <ac:chgData name="Paul Adams" userId="78f9f193424ede4b" providerId="LiveId" clId="{9ADC68D4-F4F3-4D13-9D9C-14284EDFF8B2}" dt="2017-11-10T16:42:25.752" v="115" actId="14100"/>
          <ac:spMkLst>
            <pc:docMk/>
            <pc:sldMk cId="4226078098" sldId="257"/>
            <ac:spMk id="2" creationId="{648FBCBE-1D11-48B3-80BA-FB14AB9402DA}"/>
          </ac:spMkLst>
        </pc:spChg>
        <pc:spChg chg="mod">
          <ac:chgData name="Paul Adams" userId="78f9f193424ede4b" providerId="LiveId" clId="{9ADC68D4-F4F3-4D13-9D9C-14284EDFF8B2}" dt="2017-11-10T16:44:48.695" v="123" actId="6549"/>
          <ac:spMkLst>
            <pc:docMk/>
            <pc:sldMk cId="4226078098" sldId="257"/>
            <ac:spMk id="3" creationId="{77432F2D-8E32-4134-8828-E78E3D7132A3}"/>
          </ac:spMkLst>
        </pc:spChg>
        <pc:spChg chg="mod">
          <ac:chgData name="Paul Adams" userId="78f9f193424ede4b" providerId="LiveId" clId="{9ADC68D4-F4F3-4D13-9D9C-14284EDFF8B2}" dt="2017-11-10T16:53:03.781" v="139" actId="255"/>
          <ac:spMkLst>
            <pc:docMk/>
            <pc:sldMk cId="4226078098" sldId="257"/>
            <ac:spMk id="4" creationId="{C27B55F1-771C-4B4F-93C8-F342A1998549}"/>
          </ac:spMkLst>
        </pc:spChg>
      </pc:sldChg>
      <pc:sldChg chg="modSp modAnim">
        <pc:chgData name="Paul Adams" userId="78f9f193424ede4b" providerId="LiveId" clId="{9ADC68D4-F4F3-4D13-9D9C-14284EDFF8B2}" dt="2017-11-10T17:09:45.306" v="146" actId="313"/>
        <pc:sldMkLst>
          <pc:docMk/>
          <pc:sldMk cId="1147565889" sldId="287"/>
        </pc:sldMkLst>
        <pc:spChg chg="mod">
          <ac:chgData name="Paul Adams" userId="78f9f193424ede4b" providerId="LiveId" clId="{9ADC68D4-F4F3-4D13-9D9C-14284EDFF8B2}" dt="2017-11-10T16:44:53.766" v="124" actId="6549"/>
          <ac:spMkLst>
            <pc:docMk/>
            <pc:sldMk cId="1147565889" sldId="287"/>
            <ac:spMk id="3" creationId="{77432F2D-8E32-4134-8828-E78E3D7132A3}"/>
          </ac:spMkLst>
        </pc:spChg>
        <pc:spChg chg="mod">
          <ac:chgData name="Paul Adams" userId="78f9f193424ede4b" providerId="LiveId" clId="{9ADC68D4-F4F3-4D13-9D9C-14284EDFF8B2}" dt="2017-11-10T17:09:45.306" v="146" actId="313"/>
          <ac:spMkLst>
            <pc:docMk/>
            <pc:sldMk cId="1147565889" sldId="287"/>
            <ac:spMk id="4" creationId="{C27B55F1-771C-4B4F-93C8-F342A1998549}"/>
          </ac:spMkLst>
        </pc:spChg>
      </pc:sldChg>
      <pc:sldChg chg="add del setBg">
        <pc:chgData name="Paul Adams" userId="78f9f193424ede4b" providerId="LiveId" clId="{9ADC68D4-F4F3-4D13-9D9C-14284EDFF8B2}" dt="2017-11-10T16:42:54.120" v="122" actId="255"/>
        <pc:sldMkLst>
          <pc:docMk/>
          <pc:sldMk cId="1417510531" sldId="287"/>
        </pc:sldMkLst>
      </pc:sldChg>
      <pc:sldChg chg="add del setBg">
        <pc:chgData name="Paul Adams" userId="78f9f193424ede4b" providerId="LiveId" clId="{9ADC68D4-F4F3-4D13-9D9C-14284EDFF8B2}" dt="2017-11-10T16:42:53.697" v="121" actId="255"/>
        <pc:sldMkLst>
          <pc:docMk/>
          <pc:sldMk cId="786323349" sldId="288"/>
        </pc:sldMkLst>
      </pc:sldChg>
      <pc:sldChg chg="modSp modAnim">
        <pc:chgData name="Paul Adams" userId="78f9f193424ede4b" providerId="LiveId" clId="{9ADC68D4-F4F3-4D13-9D9C-14284EDFF8B2}" dt="2017-11-10T17:10:36.719" v="160" actId="20577"/>
        <pc:sldMkLst>
          <pc:docMk/>
          <pc:sldMk cId="2314857761" sldId="288"/>
        </pc:sldMkLst>
        <pc:spChg chg="mod">
          <ac:chgData name="Paul Adams" userId="78f9f193424ede4b" providerId="LiveId" clId="{9ADC68D4-F4F3-4D13-9D9C-14284EDFF8B2}" dt="2017-11-10T16:45:01.574" v="125" actId="6549"/>
          <ac:spMkLst>
            <pc:docMk/>
            <pc:sldMk cId="2314857761" sldId="288"/>
            <ac:spMk id="3" creationId="{77432F2D-8E32-4134-8828-E78E3D7132A3}"/>
          </ac:spMkLst>
        </pc:spChg>
        <pc:spChg chg="mod">
          <ac:chgData name="Paul Adams" userId="78f9f193424ede4b" providerId="LiveId" clId="{9ADC68D4-F4F3-4D13-9D9C-14284EDFF8B2}" dt="2017-11-10T17:10:36.719" v="160" actId="20577"/>
          <ac:spMkLst>
            <pc:docMk/>
            <pc:sldMk cId="2314857761" sldId="288"/>
            <ac:spMk id="4" creationId="{C27B55F1-771C-4B4F-93C8-F342A1998549}"/>
          </ac:spMkLst>
        </pc:spChg>
      </pc:sldChg>
      <pc:sldChg chg="modSp modAnim">
        <pc:chgData name="Paul Adams" userId="78f9f193424ede4b" providerId="LiveId" clId="{9ADC68D4-F4F3-4D13-9D9C-14284EDFF8B2}" dt="2017-11-10T17:11:22.068" v="166" actId="255"/>
        <pc:sldMkLst>
          <pc:docMk/>
          <pc:sldMk cId="698123366" sldId="289"/>
        </pc:sldMkLst>
        <pc:spChg chg="mod">
          <ac:chgData name="Paul Adams" userId="78f9f193424ede4b" providerId="LiveId" clId="{9ADC68D4-F4F3-4D13-9D9C-14284EDFF8B2}" dt="2017-11-10T17:11:22.068" v="166" actId="255"/>
          <ac:spMkLst>
            <pc:docMk/>
            <pc:sldMk cId="698123366" sldId="289"/>
            <ac:spMk id="4" creationId="{C27B55F1-771C-4B4F-93C8-F342A1998549}"/>
          </ac:spMkLst>
        </pc:spChg>
      </pc:sldChg>
      <pc:sldChg chg="add del setBg">
        <pc:chgData name="Paul Adams" userId="78f9f193424ede4b" providerId="LiveId" clId="{9ADC68D4-F4F3-4D13-9D9C-14284EDFF8B2}" dt="2017-11-10T16:49:29.855" v="129" actId="255"/>
        <pc:sldMkLst>
          <pc:docMk/>
          <pc:sldMk cId="1922374509" sldId="291"/>
        </pc:sldMkLst>
      </pc:sldChg>
      <pc:sldChg chg="add del setBg">
        <pc:chgData name="Paul Adams" userId="78f9f193424ede4b" providerId="LiveId" clId="{9ADC68D4-F4F3-4D13-9D9C-14284EDFF8B2}" dt="2017-11-10T16:49:29.492" v="128" actId="255"/>
        <pc:sldMkLst>
          <pc:docMk/>
          <pc:sldMk cId="2887174009" sldId="292"/>
        </pc:sldMkLst>
      </pc:sldChg>
      <pc:sldChg chg="modSp modAnim">
        <pc:chgData name="Paul Adams" userId="78f9f193424ede4b" providerId="LiveId" clId="{9ADC68D4-F4F3-4D13-9D9C-14284EDFF8B2}" dt="2017-11-10T16:52:41.077" v="137" actId="255"/>
        <pc:sldMkLst>
          <pc:docMk/>
          <pc:sldMk cId="1805816812" sldId="298"/>
        </pc:sldMkLst>
        <pc:spChg chg="mod">
          <ac:chgData name="Paul Adams" userId="78f9f193424ede4b" providerId="LiveId" clId="{9ADC68D4-F4F3-4D13-9D9C-14284EDFF8B2}" dt="2017-11-10T16:52:41.077" v="137" actId="255"/>
          <ac:spMkLst>
            <pc:docMk/>
            <pc:sldMk cId="1805816812" sldId="298"/>
            <ac:spMk id="4" creationId="{C27B55F1-771C-4B4F-93C8-F342A1998549}"/>
          </ac:spMkLst>
        </pc:spChg>
      </pc:sldChg>
    </pc:docChg>
  </pc:docChgLst>
  <pc:docChgLst>
    <pc:chgData name="Paul Adams" userId="78f9f193424ede4b" providerId="LiveId" clId="{FD4C2977-5B29-4271-AB30-4AA431DDBFEB}"/>
    <pc:docChg chg="custSel addSld delSld modSld">
      <pc:chgData name="Paul Adams" userId="78f9f193424ede4b" providerId="LiveId" clId="{FD4C2977-5B29-4271-AB30-4AA431DDBFEB}" dt="2017-11-12T02:09:44.366" v="529"/>
      <pc:docMkLst>
        <pc:docMk/>
      </pc:docMkLst>
      <pc:sldChg chg="addSp delSp modSp delAnim modAnim">
        <pc:chgData name="Paul Adams" userId="78f9f193424ede4b" providerId="LiveId" clId="{FD4C2977-5B29-4271-AB30-4AA431DDBFEB}" dt="2017-11-12T02:01:07.107" v="490"/>
        <pc:sldMkLst>
          <pc:docMk/>
          <pc:sldMk cId="2194811070" sldId="256"/>
        </pc:sldMkLst>
        <pc:spChg chg="del">
          <ac:chgData name="Paul Adams" userId="78f9f193424ede4b" providerId="LiveId" clId="{FD4C2977-5B29-4271-AB30-4AA431DDBFEB}" dt="2017-11-12T00:42:43.494" v="0" actId="478"/>
          <ac:spMkLst>
            <pc:docMk/>
            <pc:sldMk cId="2194811070" sldId="256"/>
            <ac:spMk id="3" creationId="{1F7F07ED-2640-41BB-AD0D-93112B71D139}"/>
          </ac:spMkLst>
        </pc:spChg>
        <pc:spChg chg="del">
          <ac:chgData name="Paul Adams" userId="78f9f193424ede4b" providerId="LiveId" clId="{FD4C2977-5B29-4271-AB30-4AA431DDBFEB}" dt="2017-11-12T00:43:12.102" v="3" actId="478"/>
          <ac:spMkLst>
            <pc:docMk/>
            <pc:sldMk cId="2194811070" sldId="256"/>
            <ac:spMk id="4" creationId="{4735CBA7-997D-428E-82A7-8B7F5FA377D9}"/>
          </ac:spMkLst>
        </pc:spChg>
        <pc:spChg chg="del">
          <ac:chgData name="Paul Adams" userId="78f9f193424ede4b" providerId="LiveId" clId="{FD4C2977-5B29-4271-AB30-4AA431DDBFEB}" dt="2017-11-12T00:43:05.445" v="2" actId="478"/>
          <ac:spMkLst>
            <pc:docMk/>
            <pc:sldMk cId="2194811070" sldId="256"/>
            <ac:spMk id="6" creationId="{7EC51179-CEDD-49EB-9A2A-67040DE62989}"/>
          </ac:spMkLst>
        </pc:spChg>
        <pc:spChg chg="add del mod">
          <ac:chgData name="Paul Adams" userId="78f9f193424ede4b" providerId="LiveId" clId="{FD4C2977-5B29-4271-AB30-4AA431DDBFEB}" dt="2017-11-12T00:43:00.449" v="1" actId="478"/>
          <ac:spMkLst>
            <pc:docMk/>
            <pc:sldMk cId="2194811070" sldId="256"/>
            <ac:spMk id="7" creationId="{F728C75C-90B7-4E4B-8111-38BA368172FB}"/>
          </ac:spMkLst>
        </pc:spChg>
        <pc:spChg chg="add mod">
          <ac:chgData name="Paul Adams" userId="78f9f193424ede4b" providerId="LiveId" clId="{FD4C2977-5B29-4271-AB30-4AA431DDBFEB}" dt="2017-11-12T00:58:25.392" v="113" actId="1076"/>
          <ac:spMkLst>
            <pc:docMk/>
            <pc:sldMk cId="2194811070" sldId="256"/>
            <ac:spMk id="8" creationId="{BA0478FD-0FEF-4D2C-9BBC-1E39F09524E9}"/>
          </ac:spMkLst>
        </pc:spChg>
        <pc:spChg chg="add mod">
          <ac:chgData name="Paul Adams" userId="78f9f193424ede4b" providerId="LiveId" clId="{FD4C2977-5B29-4271-AB30-4AA431DDBFEB}" dt="2017-11-12T00:58:11.744" v="111" actId="1076"/>
          <ac:spMkLst>
            <pc:docMk/>
            <pc:sldMk cId="2194811070" sldId="256"/>
            <ac:spMk id="9" creationId="{3A0EBA64-A0A9-4044-A9C6-4389169A637B}"/>
          </ac:spMkLst>
        </pc:spChg>
        <pc:spChg chg="add mod">
          <ac:chgData name="Paul Adams" userId="78f9f193424ede4b" providerId="LiveId" clId="{FD4C2977-5B29-4271-AB30-4AA431DDBFEB}" dt="2017-11-12T00:58:05.170" v="110" actId="1076"/>
          <ac:spMkLst>
            <pc:docMk/>
            <pc:sldMk cId="2194811070" sldId="256"/>
            <ac:spMk id="10" creationId="{7FD3DF2A-4477-447A-ABC1-E2A7D38EF1AC}"/>
          </ac:spMkLst>
        </pc:spChg>
        <pc:spChg chg="add del mod">
          <ac:chgData name="Paul Adams" userId="78f9f193424ede4b" providerId="LiveId" clId="{FD4C2977-5B29-4271-AB30-4AA431DDBFEB}" dt="2017-11-12T00:50:53.368" v="67" actId="478"/>
          <ac:spMkLst>
            <pc:docMk/>
            <pc:sldMk cId="2194811070" sldId="256"/>
            <ac:spMk id="11" creationId="{6213B615-0886-495A-B28F-D3DCFB696FE2}"/>
          </ac:spMkLst>
        </pc:spChg>
        <pc:spChg chg="add mod">
          <ac:chgData name="Paul Adams" userId="78f9f193424ede4b" providerId="LiveId" clId="{FD4C2977-5B29-4271-AB30-4AA431DDBFEB}" dt="2017-11-12T00:58:57.293" v="115" actId="1076"/>
          <ac:spMkLst>
            <pc:docMk/>
            <pc:sldMk cId="2194811070" sldId="256"/>
            <ac:spMk id="12" creationId="{3EFD8635-F8A0-4E27-AEF3-91379CAA210A}"/>
          </ac:spMkLst>
        </pc:spChg>
        <pc:spChg chg="add mod">
          <ac:chgData name="Paul Adams" userId="78f9f193424ede4b" providerId="LiveId" clId="{FD4C2977-5B29-4271-AB30-4AA431DDBFEB}" dt="2017-11-12T00:59:06.982" v="116" actId="1076"/>
          <ac:spMkLst>
            <pc:docMk/>
            <pc:sldMk cId="2194811070" sldId="256"/>
            <ac:spMk id="13" creationId="{D9742203-7388-4F9C-A932-41B186DD946C}"/>
          </ac:spMkLst>
        </pc:spChg>
      </pc:sldChg>
      <pc:sldChg chg="modSp">
        <pc:chgData name="Paul Adams" userId="78f9f193424ede4b" providerId="LiveId" clId="{FD4C2977-5B29-4271-AB30-4AA431DDBFEB}" dt="2017-11-12T01:36:19.214" v="340" actId="20577"/>
        <pc:sldMkLst>
          <pc:docMk/>
          <pc:sldMk cId="4226078098" sldId="257"/>
        </pc:sldMkLst>
        <pc:spChg chg="mod">
          <ac:chgData name="Paul Adams" userId="78f9f193424ede4b" providerId="LiveId" clId="{FD4C2977-5B29-4271-AB30-4AA431DDBFEB}" dt="2017-11-12T01:36:19.214" v="340" actId="20577"/>
          <ac:spMkLst>
            <pc:docMk/>
            <pc:sldMk cId="4226078098" sldId="257"/>
            <ac:spMk id="4" creationId="{C27B55F1-771C-4B4F-93C8-F342A1998549}"/>
          </ac:spMkLst>
        </pc:spChg>
      </pc:sldChg>
      <pc:sldChg chg="modSp">
        <pc:chgData name="Paul Adams" userId="78f9f193424ede4b" providerId="LiveId" clId="{FD4C2977-5B29-4271-AB30-4AA431DDBFEB}" dt="2017-11-12T01:21:00.845" v="249" actId="14100"/>
        <pc:sldMkLst>
          <pc:docMk/>
          <pc:sldMk cId="1294369437" sldId="270"/>
        </pc:sldMkLst>
        <pc:spChg chg="mod">
          <ac:chgData name="Paul Adams" userId="78f9f193424ede4b" providerId="LiveId" clId="{FD4C2977-5B29-4271-AB30-4AA431DDBFEB}" dt="2017-11-12T01:20:09.644" v="221" actId="20577"/>
          <ac:spMkLst>
            <pc:docMk/>
            <pc:sldMk cId="1294369437" sldId="270"/>
            <ac:spMk id="2" creationId="{648FBCBE-1D11-48B3-80BA-FB14AB9402DA}"/>
          </ac:spMkLst>
        </pc:spChg>
        <pc:spChg chg="mod">
          <ac:chgData name="Paul Adams" userId="78f9f193424ede4b" providerId="LiveId" clId="{FD4C2977-5B29-4271-AB30-4AA431DDBFEB}" dt="2017-11-12T01:21:00.845" v="249" actId="14100"/>
          <ac:spMkLst>
            <pc:docMk/>
            <pc:sldMk cId="1294369437" sldId="270"/>
            <ac:spMk id="3" creationId="{77432F2D-8E32-4134-8828-E78E3D7132A3}"/>
          </ac:spMkLst>
        </pc:spChg>
      </pc:sldChg>
      <pc:sldChg chg="del">
        <pc:chgData name="Paul Adams" userId="78f9f193424ede4b" providerId="LiveId" clId="{FD4C2977-5B29-4271-AB30-4AA431DDBFEB}" dt="2017-11-12T01:01:41.256" v="178" actId="2696"/>
        <pc:sldMkLst>
          <pc:docMk/>
          <pc:sldMk cId="2035586796" sldId="286"/>
        </pc:sldMkLst>
      </pc:sldChg>
      <pc:sldChg chg="modSp modAnim">
        <pc:chgData name="Paul Adams" userId="78f9f193424ede4b" providerId="LiveId" clId="{FD4C2977-5B29-4271-AB30-4AA431DDBFEB}" dt="2017-11-12T02:02:31.675" v="498"/>
        <pc:sldMkLst>
          <pc:docMk/>
          <pc:sldMk cId="1147565889" sldId="287"/>
        </pc:sldMkLst>
        <pc:spChg chg="mod">
          <ac:chgData name="Paul Adams" userId="78f9f193424ede4b" providerId="LiveId" clId="{FD4C2977-5B29-4271-AB30-4AA431DDBFEB}" dt="2017-11-12T01:11:47.811" v="179" actId="113"/>
          <ac:spMkLst>
            <pc:docMk/>
            <pc:sldMk cId="1147565889" sldId="287"/>
            <ac:spMk id="3" creationId="{77432F2D-8E32-4134-8828-E78E3D7132A3}"/>
          </ac:spMkLst>
        </pc:spChg>
        <pc:spChg chg="mod">
          <ac:chgData name="Paul Adams" userId="78f9f193424ede4b" providerId="LiveId" clId="{FD4C2977-5B29-4271-AB30-4AA431DDBFEB}" dt="2017-11-12T01:58:05.225" v="433" actId="20577"/>
          <ac:spMkLst>
            <pc:docMk/>
            <pc:sldMk cId="1147565889" sldId="287"/>
            <ac:spMk id="4" creationId="{C27B55F1-771C-4B4F-93C8-F342A1998549}"/>
          </ac:spMkLst>
        </pc:spChg>
      </pc:sldChg>
      <pc:sldChg chg="modSp modAnim">
        <pc:chgData name="Paul Adams" userId="78f9f193424ede4b" providerId="LiveId" clId="{FD4C2977-5B29-4271-AB30-4AA431DDBFEB}" dt="2017-11-12T02:09:17.275" v="528"/>
        <pc:sldMkLst>
          <pc:docMk/>
          <pc:sldMk cId="2314857761" sldId="288"/>
        </pc:sldMkLst>
        <pc:spChg chg="mod">
          <ac:chgData name="Paul Adams" userId="78f9f193424ede4b" providerId="LiveId" clId="{FD4C2977-5B29-4271-AB30-4AA431DDBFEB}" dt="2017-11-12T01:12:04.369" v="183" actId="113"/>
          <ac:spMkLst>
            <pc:docMk/>
            <pc:sldMk cId="2314857761" sldId="288"/>
            <ac:spMk id="3" creationId="{77432F2D-8E32-4134-8828-E78E3D7132A3}"/>
          </ac:spMkLst>
        </pc:spChg>
      </pc:sldChg>
      <pc:sldChg chg="modSp modAnim">
        <pc:chgData name="Paul Adams" userId="78f9f193424ede4b" providerId="LiveId" clId="{FD4C2977-5B29-4271-AB30-4AA431DDBFEB}" dt="2017-11-12T02:04:52.196" v="516"/>
        <pc:sldMkLst>
          <pc:docMk/>
          <pc:sldMk cId="698123366" sldId="289"/>
        </pc:sldMkLst>
        <pc:spChg chg="mod">
          <ac:chgData name="Paul Adams" userId="78f9f193424ede4b" providerId="LiveId" clId="{FD4C2977-5B29-4271-AB30-4AA431DDBFEB}" dt="2017-11-12T01:12:27.606" v="190" actId="113"/>
          <ac:spMkLst>
            <pc:docMk/>
            <pc:sldMk cId="698123366" sldId="289"/>
            <ac:spMk id="3" creationId="{77432F2D-8E32-4134-8828-E78E3D7132A3}"/>
          </ac:spMkLst>
        </pc:spChg>
        <pc:spChg chg="mod">
          <ac:chgData name="Paul Adams" userId="78f9f193424ede4b" providerId="LiveId" clId="{FD4C2977-5B29-4271-AB30-4AA431DDBFEB}" dt="2017-11-12T01:58:39.571" v="443" actId="20577"/>
          <ac:spMkLst>
            <pc:docMk/>
            <pc:sldMk cId="698123366" sldId="289"/>
            <ac:spMk id="4" creationId="{C27B55F1-771C-4B4F-93C8-F342A1998549}"/>
          </ac:spMkLst>
        </pc:spChg>
      </pc:sldChg>
      <pc:sldChg chg="modSp modAnim">
        <pc:chgData name="Paul Adams" userId="78f9f193424ede4b" providerId="LiveId" clId="{FD4C2977-5B29-4271-AB30-4AA431DDBFEB}" dt="2017-11-12T02:05:43.371" v="519"/>
        <pc:sldMkLst>
          <pc:docMk/>
          <pc:sldMk cId="2605887615" sldId="290"/>
        </pc:sldMkLst>
        <pc:spChg chg="mod">
          <ac:chgData name="Paul Adams" userId="78f9f193424ede4b" providerId="LiveId" clId="{FD4C2977-5B29-4271-AB30-4AA431DDBFEB}" dt="2017-11-12T01:59:55.819" v="485" actId="255"/>
          <ac:spMkLst>
            <pc:docMk/>
            <pc:sldMk cId="2605887615" sldId="290"/>
            <ac:spMk id="4" creationId="{C27B55F1-771C-4B4F-93C8-F342A1998549}"/>
          </ac:spMkLst>
        </pc:spChg>
      </pc:sldChg>
      <pc:sldChg chg="modSp modAnim">
        <pc:chgData name="Paul Adams" userId="78f9f193424ede4b" providerId="LiveId" clId="{FD4C2977-5B29-4271-AB30-4AA431DDBFEB}" dt="2017-11-12T02:08:12.645" v="522"/>
        <pc:sldMkLst>
          <pc:docMk/>
          <pc:sldMk cId="2407193036" sldId="291"/>
        </pc:sldMkLst>
        <pc:spChg chg="mod">
          <ac:chgData name="Paul Adams" userId="78f9f193424ede4b" providerId="LiveId" clId="{FD4C2977-5B29-4271-AB30-4AA431DDBFEB}" dt="2017-11-12T01:36:45.778" v="352" actId="255"/>
          <ac:spMkLst>
            <pc:docMk/>
            <pc:sldMk cId="2407193036" sldId="291"/>
            <ac:spMk id="4" creationId="{C27B55F1-771C-4B4F-93C8-F342A1998549}"/>
          </ac:spMkLst>
        </pc:spChg>
      </pc:sldChg>
      <pc:sldChg chg="modSp modAnim">
        <pc:chgData name="Paul Adams" userId="78f9f193424ede4b" providerId="LiveId" clId="{FD4C2977-5B29-4271-AB30-4AA431DDBFEB}" dt="2017-11-12T02:08:26.928" v="524"/>
        <pc:sldMkLst>
          <pc:docMk/>
          <pc:sldMk cId="1968989645" sldId="292"/>
        </pc:sldMkLst>
        <pc:spChg chg="mod">
          <ac:chgData name="Paul Adams" userId="78f9f193424ede4b" providerId="LiveId" clId="{FD4C2977-5B29-4271-AB30-4AA431DDBFEB}" dt="2017-11-12T01:37:08.146" v="353" actId="255"/>
          <ac:spMkLst>
            <pc:docMk/>
            <pc:sldMk cId="1968989645" sldId="292"/>
            <ac:spMk id="4" creationId="{C27B55F1-771C-4B4F-93C8-F342A1998549}"/>
          </ac:spMkLst>
        </pc:spChg>
      </pc:sldChg>
      <pc:sldChg chg="modSp modAnim">
        <pc:chgData name="Paul Adams" userId="78f9f193424ede4b" providerId="LiveId" clId="{FD4C2977-5B29-4271-AB30-4AA431DDBFEB}" dt="2017-11-12T02:08:47.324" v="526"/>
        <pc:sldMkLst>
          <pc:docMk/>
          <pc:sldMk cId="854111296" sldId="293"/>
        </pc:sldMkLst>
        <pc:spChg chg="mod">
          <ac:chgData name="Paul Adams" userId="78f9f193424ede4b" providerId="LiveId" clId="{FD4C2977-5B29-4271-AB30-4AA431DDBFEB}" dt="2017-11-12T01:11:53.236" v="180" actId="113"/>
          <ac:spMkLst>
            <pc:docMk/>
            <pc:sldMk cId="854111296" sldId="293"/>
            <ac:spMk id="3" creationId="{77432F2D-8E32-4134-8828-E78E3D7132A3}"/>
          </ac:spMkLst>
        </pc:spChg>
        <pc:spChg chg="mod">
          <ac:chgData name="Paul Adams" userId="78f9f193424ede4b" providerId="LiveId" clId="{FD4C2977-5B29-4271-AB30-4AA431DDBFEB}" dt="2017-11-12T01:58:13.071" v="434" actId="20577"/>
          <ac:spMkLst>
            <pc:docMk/>
            <pc:sldMk cId="854111296" sldId="293"/>
            <ac:spMk id="4" creationId="{C27B55F1-771C-4B4F-93C8-F342A1998549}"/>
          </ac:spMkLst>
        </pc:spChg>
      </pc:sldChg>
      <pc:sldChg chg="modSp modAnim">
        <pc:chgData name="Paul Adams" userId="78f9f193424ede4b" providerId="LiveId" clId="{FD4C2977-5B29-4271-AB30-4AA431DDBFEB}" dt="2017-11-12T02:03:15.658" v="506"/>
        <pc:sldMkLst>
          <pc:docMk/>
          <pc:sldMk cId="4230342010" sldId="294"/>
        </pc:sldMkLst>
        <pc:spChg chg="mod">
          <ac:chgData name="Paul Adams" userId="78f9f193424ede4b" providerId="LiveId" clId="{FD4C2977-5B29-4271-AB30-4AA431DDBFEB}" dt="2017-11-12T01:11:58.034" v="181" actId="113"/>
          <ac:spMkLst>
            <pc:docMk/>
            <pc:sldMk cId="4230342010" sldId="294"/>
            <ac:spMk id="3" creationId="{77432F2D-8E32-4134-8828-E78E3D7132A3}"/>
          </ac:spMkLst>
        </pc:spChg>
        <pc:spChg chg="mod">
          <ac:chgData name="Paul Adams" userId="78f9f193424ede4b" providerId="LiveId" clId="{FD4C2977-5B29-4271-AB30-4AA431DDBFEB}" dt="2017-11-12T01:58:18.648" v="437" actId="20577"/>
          <ac:spMkLst>
            <pc:docMk/>
            <pc:sldMk cId="4230342010" sldId="294"/>
            <ac:spMk id="4" creationId="{C27B55F1-771C-4B4F-93C8-F342A1998549}"/>
          </ac:spMkLst>
        </pc:spChg>
      </pc:sldChg>
      <pc:sldChg chg="modSp modAnim">
        <pc:chgData name="Paul Adams" userId="78f9f193424ede4b" providerId="LiveId" clId="{FD4C2977-5B29-4271-AB30-4AA431DDBFEB}" dt="2017-11-12T02:04:09.754" v="514"/>
        <pc:sldMkLst>
          <pc:docMk/>
          <pc:sldMk cId="952379912" sldId="295"/>
        </pc:sldMkLst>
        <pc:spChg chg="mod">
          <ac:chgData name="Paul Adams" userId="78f9f193424ede4b" providerId="LiveId" clId="{FD4C2977-5B29-4271-AB30-4AA431DDBFEB}" dt="2017-11-12T01:12:09.727" v="185" actId="113"/>
          <ac:spMkLst>
            <pc:docMk/>
            <pc:sldMk cId="952379912" sldId="295"/>
            <ac:spMk id="3" creationId="{77432F2D-8E32-4134-8828-E78E3D7132A3}"/>
          </ac:spMkLst>
        </pc:spChg>
        <pc:spChg chg="mod">
          <ac:chgData name="Paul Adams" userId="78f9f193424ede4b" providerId="LiveId" clId="{FD4C2977-5B29-4271-AB30-4AA431DDBFEB}" dt="2017-11-12T01:58:25" v="438" actId="20577"/>
          <ac:spMkLst>
            <pc:docMk/>
            <pc:sldMk cId="952379912" sldId="295"/>
            <ac:spMk id="4" creationId="{C27B55F1-771C-4B4F-93C8-F342A1998549}"/>
          </ac:spMkLst>
        </pc:spChg>
      </pc:sldChg>
      <pc:sldChg chg="modSp modAnim">
        <pc:chgData name="Paul Adams" userId="78f9f193424ede4b" providerId="LiveId" clId="{FD4C2977-5B29-4271-AB30-4AA431DDBFEB}" dt="2017-11-12T02:04:29.415" v="515"/>
        <pc:sldMkLst>
          <pc:docMk/>
          <pc:sldMk cId="597134106" sldId="296"/>
        </pc:sldMkLst>
        <pc:spChg chg="mod">
          <ac:chgData name="Paul Adams" userId="78f9f193424ede4b" providerId="LiveId" clId="{FD4C2977-5B29-4271-AB30-4AA431DDBFEB}" dt="2017-11-12T01:12:15.793" v="187" actId="113"/>
          <ac:spMkLst>
            <pc:docMk/>
            <pc:sldMk cId="597134106" sldId="296"/>
            <ac:spMk id="3" creationId="{77432F2D-8E32-4134-8828-E78E3D7132A3}"/>
          </ac:spMkLst>
        </pc:spChg>
        <pc:spChg chg="mod">
          <ac:chgData name="Paul Adams" userId="78f9f193424ede4b" providerId="LiveId" clId="{FD4C2977-5B29-4271-AB30-4AA431DDBFEB}" dt="2017-11-12T01:58:31.652" v="440" actId="20577"/>
          <ac:spMkLst>
            <pc:docMk/>
            <pc:sldMk cId="597134106" sldId="296"/>
            <ac:spMk id="4" creationId="{C27B55F1-771C-4B4F-93C8-F342A1998549}"/>
          </ac:spMkLst>
        </pc:spChg>
      </pc:sldChg>
      <pc:sldChg chg="modSp modAnim">
        <pc:chgData name="Paul Adams" userId="78f9f193424ede4b" providerId="LiveId" clId="{FD4C2977-5B29-4271-AB30-4AA431DDBFEB}" dt="2017-11-12T02:05:11.443" v="517"/>
        <pc:sldMkLst>
          <pc:docMk/>
          <pc:sldMk cId="1237160573" sldId="297"/>
        </pc:sldMkLst>
        <pc:spChg chg="mod">
          <ac:chgData name="Paul Adams" userId="78f9f193424ede4b" providerId="LiveId" clId="{FD4C2977-5B29-4271-AB30-4AA431DDBFEB}" dt="2017-11-12T01:12:38.061" v="193" actId="113"/>
          <ac:spMkLst>
            <pc:docMk/>
            <pc:sldMk cId="1237160573" sldId="297"/>
            <ac:spMk id="3" creationId="{77432F2D-8E32-4134-8828-E78E3D7132A3}"/>
          </ac:spMkLst>
        </pc:spChg>
        <pc:spChg chg="mod">
          <ac:chgData name="Paul Adams" userId="78f9f193424ede4b" providerId="LiveId" clId="{FD4C2977-5B29-4271-AB30-4AA431DDBFEB}" dt="2017-11-12T01:58:44.254" v="445" actId="20577"/>
          <ac:spMkLst>
            <pc:docMk/>
            <pc:sldMk cId="1237160573" sldId="297"/>
            <ac:spMk id="4" creationId="{C27B55F1-771C-4B4F-93C8-F342A1998549}"/>
          </ac:spMkLst>
        </pc:spChg>
      </pc:sldChg>
      <pc:sldChg chg="modSp modAnim">
        <pc:chgData name="Paul Adams" userId="78f9f193424ede4b" providerId="LiveId" clId="{FD4C2977-5B29-4271-AB30-4AA431DDBFEB}" dt="2017-11-12T02:09:44.366" v="529"/>
        <pc:sldMkLst>
          <pc:docMk/>
          <pc:sldMk cId="1805816812" sldId="298"/>
        </pc:sldMkLst>
        <pc:spChg chg="mod">
          <ac:chgData name="Paul Adams" userId="78f9f193424ede4b" providerId="LiveId" clId="{FD4C2977-5B29-4271-AB30-4AA431DDBFEB}" dt="2017-11-12T01:12:50.293" v="196" actId="113"/>
          <ac:spMkLst>
            <pc:docMk/>
            <pc:sldMk cId="1805816812" sldId="298"/>
            <ac:spMk id="3" creationId="{77432F2D-8E32-4134-8828-E78E3D7132A3}"/>
          </ac:spMkLst>
        </pc:spChg>
        <pc:spChg chg="mod">
          <ac:chgData name="Paul Adams" userId="78f9f193424ede4b" providerId="LiveId" clId="{FD4C2977-5B29-4271-AB30-4AA431DDBFEB}" dt="2017-11-12T01:58:54.326" v="447" actId="20577"/>
          <ac:spMkLst>
            <pc:docMk/>
            <pc:sldMk cId="1805816812" sldId="298"/>
            <ac:spMk id="4" creationId="{C27B55F1-771C-4B4F-93C8-F342A1998549}"/>
          </ac:spMkLst>
        </pc:spChg>
      </pc:sldChg>
      <pc:sldChg chg="addSp delSp modSp modAnim">
        <pc:chgData name="Paul Adams" userId="78f9f193424ede4b" providerId="LiveId" clId="{FD4C2977-5B29-4271-AB30-4AA431DDBFEB}" dt="2017-11-12T02:01:14.522" v="491"/>
        <pc:sldMkLst>
          <pc:docMk/>
          <pc:sldMk cId="481596638" sldId="299"/>
        </pc:sldMkLst>
        <pc:spChg chg="mod">
          <ac:chgData name="Paul Adams" userId="78f9f193424ede4b" providerId="LiveId" clId="{FD4C2977-5B29-4271-AB30-4AA431DDBFEB}" dt="2017-11-12T01:01:25.051" v="176" actId="1076"/>
          <ac:spMkLst>
            <pc:docMk/>
            <pc:sldMk cId="481596638" sldId="299"/>
            <ac:spMk id="8" creationId="{BA0478FD-0FEF-4D2C-9BBC-1E39F09524E9}"/>
          </ac:spMkLst>
        </pc:spChg>
        <pc:spChg chg="del">
          <ac:chgData name="Paul Adams" userId="78f9f193424ede4b" providerId="LiveId" clId="{FD4C2977-5B29-4271-AB30-4AA431DDBFEB}" dt="2017-11-12T00:59:48.616" v="122" actId="478"/>
          <ac:spMkLst>
            <pc:docMk/>
            <pc:sldMk cId="481596638" sldId="299"/>
            <ac:spMk id="9" creationId="{3A0EBA64-A0A9-4044-A9C6-4389169A637B}"/>
          </ac:spMkLst>
        </pc:spChg>
        <pc:spChg chg="del">
          <ac:chgData name="Paul Adams" userId="78f9f193424ede4b" providerId="LiveId" clId="{FD4C2977-5B29-4271-AB30-4AA431DDBFEB}" dt="2017-11-12T00:59:45.376" v="121" actId="478"/>
          <ac:spMkLst>
            <pc:docMk/>
            <pc:sldMk cId="481596638" sldId="299"/>
            <ac:spMk id="10" creationId="{7FD3DF2A-4477-447A-ABC1-E2A7D38EF1AC}"/>
          </ac:spMkLst>
        </pc:spChg>
        <pc:spChg chg="add mod">
          <ac:chgData name="Paul Adams" userId="78f9f193424ede4b" providerId="LiveId" clId="{FD4C2977-5B29-4271-AB30-4AA431DDBFEB}" dt="2017-11-12T01:22:49.425" v="302" actId="20577"/>
          <ac:spMkLst>
            <pc:docMk/>
            <pc:sldMk cId="481596638" sldId="299"/>
            <ac:spMk id="11" creationId="{18809326-F135-451E-B21F-51731B273D03}"/>
          </ac:spMkLst>
        </pc:spChg>
        <pc:spChg chg="del">
          <ac:chgData name="Paul Adams" userId="78f9f193424ede4b" providerId="LiveId" clId="{FD4C2977-5B29-4271-AB30-4AA431DDBFEB}" dt="2017-11-12T00:59:41.825" v="120" actId="478"/>
          <ac:spMkLst>
            <pc:docMk/>
            <pc:sldMk cId="481596638" sldId="299"/>
            <ac:spMk id="12" creationId="{3EFD8635-F8A0-4E27-AEF3-91379CAA210A}"/>
          </ac:spMkLst>
        </pc:spChg>
        <pc:spChg chg="del">
          <ac:chgData name="Paul Adams" userId="78f9f193424ede4b" providerId="LiveId" clId="{FD4C2977-5B29-4271-AB30-4AA431DDBFEB}" dt="2017-11-12T00:59:37.876" v="119" actId="478"/>
          <ac:spMkLst>
            <pc:docMk/>
            <pc:sldMk cId="481596638" sldId="299"/>
            <ac:spMk id="13" creationId="{D9742203-7388-4F9C-A932-41B186DD946C}"/>
          </ac:spMkLst>
        </pc:spChg>
      </pc:sldChg>
      <pc:sldChg chg="add del setBg">
        <pc:chgData name="Paul Adams" userId="78f9f193424ede4b" providerId="LiveId" clId="{FD4C2977-5B29-4271-AB30-4AA431DDBFEB}" dt="2017-11-12T00:59:17.636" v="118"/>
        <pc:sldMkLst>
          <pc:docMk/>
          <pc:sldMk cId="3028694240" sldId="299"/>
        </pc:sldMkLst>
      </pc:sldChg>
      <pc:sldChg chg="add del">
        <pc:chgData name="Paul Adams" userId="78f9f193424ede4b" providerId="LiveId" clId="{FD4C2977-5B29-4271-AB30-4AA431DDBFEB}" dt="2017-11-12T02:05:56.289" v="520" actId="2696"/>
        <pc:sldMkLst>
          <pc:docMk/>
          <pc:sldMk cId="792400738" sldId="3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11/11/2017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11/11/2017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1 Corinthians 13:4-7</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594804" y="1961964"/>
            <a:ext cx="11052699" cy="4896035"/>
          </a:xfrm>
        </p:spPr>
        <p:txBody>
          <a:bodyPr>
            <a:normAutofit/>
          </a:bodyPr>
          <a:lstStyle/>
          <a:p>
            <a:pPr marL="0" lvl="1" indent="0" algn="ctr">
              <a:buNone/>
            </a:pPr>
            <a:r>
              <a:rPr lang="en-US" sz="4400" dirty="0"/>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a:t>
            </a:r>
          </a:p>
        </p:txBody>
      </p:sp>
    </p:spTree>
    <p:extLst>
      <p:ext uri="{BB962C8B-B14F-4D97-AF65-F5344CB8AC3E}">
        <p14:creationId xmlns:p14="http://schemas.microsoft.com/office/powerpoint/2010/main" val="129436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Pray </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3200" dirty="0">
                <a:solidFill>
                  <a:srgbClr val="44546A">
                    <a:lumMod val="20000"/>
                    <a:lumOff val="80000"/>
                  </a:srgbClr>
                </a:solidFill>
              </a:rPr>
              <a:t>“Ask, and it will be given to you; seek, and you will find; knock, and it will be opened to you. For everyone who asks receives, and he who seeks finds, and to him who knocks it will be opened. Or what man is there among you who, if his son asks for bread, will give him a stone? Or if he asks for a fish, will he give him a serpent? If you then, being evil, know how to give good gifts to your children, how much more will your Father who is in heaven give good things to those who ask Him!”        (Matthew 7:7-11)</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231485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Pray </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(James 1:5-8)</a:t>
            </a:r>
          </a:p>
          <a:p>
            <a:pPr lvl="0" algn="ctr">
              <a:defRPr/>
            </a:pPr>
            <a:endParaRPr kumimoji="0" lang="en-US" sz="27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237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Pray </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“But the wisdom that is from above is first pure, then peaceable, gentle, willing to yield, full of mercy and good fruits, without partiality and without hypocrisy. Now the fruit of righteousness is sown in peace by those who make peace.” </a:t>
            </a:r>
          </a:p>
          <a:p>
            <a:pPr lvl="0" algn="ctr">
              <a:defRPr/>
            </a:pPr>
            <a:r>
              <a:rPr lang="en-US" sz="3200" dirty="0">
                <a:solidFill>
                  <a:srgbClr val="44546A">
                    <a:lumMod val="20000"/>
                    <a:lumOff val="80000"/>
                  </a:srgbClr>
                </a:solidFill>
              </a:rPr>
              <a:t>(James 3:17-18)</a:t>
            </a:r>
          </a:p>
        </p:txBody>
      </p:sp>
    </p:spTree>
    <p:extLst>
      <p:ext uri="{BB962C8B-B14F-4D97-AF65-F5344CB8AC3E}">
        <p14:creationId xmlns:p14="http://schemas.microsoft.com/office/powerpoint/2010/main" val="59713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Pray </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Truly Want To Help</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“Therefore, whatever you want men to do to you, do also to them, for this is the Law and the Prophets.” (Matthew 7:12)</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69812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Pray </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Truly Want To Help</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“Therefore, to him who knows to do good and does not do it, to him it is sin.” (James 4:17)</a:t>
            </a:r>
          </a:p>
          <a:p>
            <a:pPr lvl="0" algn="ctr">
              <a:defRPr/>
            </a:pP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a:p>
            <a:pPr lvl="0" algn="ctr">
              <a:defRPr/>
            </a:pPr>
            <a:r>
              <a:rPr lang="en-US" sz="3200" dirty="0">
                <a:solidFill>
                  <a:srgbClr val="44546A">
                    <a:lumMod val="20000"/>
                    <a:lumOff val="80000"/>
                  </a:srgbClr>
                </a:solidFill>
              </a:rPr>
              <a:t>“And whoever of you desires to be first shall be slave of all. For even the Son of Man did not come to be served, but to serve, and to give His life a ransom for many.”  (Mark 10:44-45)</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23716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Pray </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Truly Want To Help</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“For you, brethren, have been called to liberty; only do not use liberty as an opportunity for the flesh, but through love serve one another. For all the law is fulfilled in one word, even in this: ‘YOU SHALL LOVE YOUR NEIGHBOR AS YOURSELF.’ But if you bite and devour one another, beware lest you be consumed by one another!”  (Galatians 5:13-15)</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80581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Pray </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Truly Want To Help</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6600" dirty="0">
              <a:solidFill>
                <a:srgbClr val="44546A">
                  <a:lumMod val="20000"/>
                  <a:lumOff val="80000"/>
                </a:srgbClr>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rPr>
              <a:t>Are You Equipped To Help</a:t>
            </a:r>
            <a:r>
              <a:rPr kumimoji="0" lang="en-US" sz="6600" b="0" i="0" u="none" strike="noStrike" kern="1200" cap="none" spc="0" normalizeH="0" noProof="0" dirty="0">
                <a:ln>
                  <a:noFill/>
                </a:ln>
                <a:solidFill>
                  <a:srgbClr val="44546A">
                    <a:lumMod val="20000"/>
                    <a:lumOff val="80000"/>
                  </a:srgbClr>
                </a:solidFill>
                <a:effectLst/>
                <a:uLnTx/>
                <a:uFillTx/>
                <a:latin typeface="Calibri" panose="020F0502020204030204"/>
                <a:ea typeface="+mn-ea"/>
                <a:cs typeface="+mn-cs"/>
              </a:rPr>
              <a:t> Others?</a:t>
            </a:r>
            <a:endParaRPr kumimoji="0" lang="en-US" sz="66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588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8" name="Subtitle 2">
            <a:extLst>
              <a:ext uri="{FF2B5EF4-FFF2-40B4-BE49-F238E27FC236}">
                <a16:creationId xmlns:a16="http://schemas.microsoft.com/office/drawing/2014/main" id="{BA0478FD-0FEF-4D2C-9BBC-1E39F09524E9}"/>
              </a:ext>
            </a:extLst>
          </p:cNvPr>
          <p:cNvSpPr>
            <a:spLocks noGrp="1"/>
          </p:cNvSpPr>
          <p:nvPr>
            <p:ph type="subTitle" idx="1"/>
          </p:nvPr>
        </p:nvSpPr>
        <p:spPr>
          <a:xfrm>
            <a:off x="0" y="5791485"/>
            <a:ext cx="12192000" cy="697961"/>
          </a:xfrm>
          <a:solidFill>
            <a:schemeClr val="tx1">
              <a:alpha val="64000"/>
            </a:schemeClr>
          </a:solidFill>
        </p:spPr>
        <p:txBody>
          <a:bodyPr>
            <a:normAutofit/>
          </a:bodyPr>
          <a:lstStyle/>
          <a:p>
            <a:r>
              <a:rPr lang="en-US" sz="4000" dirty="0">
                <a:solidFill>
                  <a:schemeClr val="bg1"/>
                </a:solidFill>
              </a:rPr>
              <a:t>Let’s Go Treasure Hunting!  Matthew 6:19-34</a:t>
            </a:r>
          </a:p>
        </p:txBody>
      </p:sp>
      <p:sp>
        <p:nvSpPr>
          <p:cNvPr id="9" name="Subtitle 2">
            <a:extLst>
              <a:ext uri="{FF2B5EF4-FFF2-40B4-BE49-F238E27FC236}">
                <a16:creationId xmlns:a16="http://schemas.microsoft.com/office/drawing/2014/main" id="{3A0EBA64-A0A9-4044-A9C6-4389169A637B}"/>
              </a:ext>
            </a:extLst>
          </p:cNvPr>
          <p:cNvSpPr txBox="1">
            <a:spLocks/>
          </p:cNvSpPr>
          <p:nvPr/>
        </p:nvSpPr>
        <p:spPr>
          <a:xfrm>
            <a:off x="0" y="4619179"/>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Ruining Good by Wanting to be Seen Matthew 6:1-18</a:t>
            </a:r>
          </a:p>
        </p:txBody>
      </p:sp>
      <p:sp>
        <p:nvSpPr>
          <p:cNvPr id="10" name="Subtitle 2">
            <a:extLst>
              <a:ext uri="{FF2B5EF4-FFF2-40B4-BE49-F238E27FC236}">
                <a16:creationId xmlns:a16="http://schemas.microsoft.com/office/drawing/2014/main" id="{7FD3DF2A-4477-447A-ABC1-E2A7D38EF1AC}"/>
              </a:ext>
            </a:extLst>
          </p:cNvPr>
          <p:cNvSpPr txBox="1">
            <a:spLocks/>
          </p:cNvSpPr>
          <p:nvPr/>
        </p:nvSpPr>
        <p:spPr>
          <a:xfrm>
            <a:off x="1" y="3429000"/>
            <a:ext cx="12191999" cy="6979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Unrighteousness Begins in the Heart Matthew 5:21-48</a:t>
            </a:r>
          </a:p>
        </p:txBody>
      </p:sp>
      <p:sp>
        <p:nvSpPr>
          <p:cNvPr id="12" name="Subtitle 2">
            <a:extLst>
              <a:ext uri="{FF2B5EF4-FFF2-40B4-BE49-F238E27FC236}">
                <a16:creationId xmlns:a16="http://schemas.microsoft.com/office/drawing/2014/main" id="{3EFD8635-F8A0-4E27-AEF3-91379CAA210A}"/>
              </a:ext>
            </a:extLst>
          </p:cNvPr>
          <p:cNvSpPr txBox="1">
            <a:spLocks/>
          </p:cNvSpPr>
          <p:nvPr/>
        </p:nvSpPr>
        <p:spPr>
          <a:xfrm>
            <a:off x="0" y="2257629"/>
            <a:ext cx="12191999"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To Destroy of Fulfill?  Matthew 5:17-20</a:t>
            </a:r>
          </a:p>
        </p:txBody>
      </p:sp>
      <p:sp>
        <p:nvSpPr>
          <p:cNvPr id="13" name="Subtitle 2">
            <a:extLst>
              <a:ext uri="{FF2B5EF4-FFF2-40B4-BE49-F238E27FC236}">
                <a16:creationId xmlns:a16="http://schemas.microsoft.com/office/drawing/2014/main" id="{D9742203-7388-4F9C-A932-41B186DD946C}"/>
              </a:ext>
            </a:extLst>
          </p:cNvPr>
          <p:cNvSpPr txBox="1">
            <a:spLocks/>
          </p:cNvSpPr>
          <p:nvPr/>
        </p:nvSpPr>
        <p:spPr>
          <a:xfrm>
            <a:off x="2" y="1146612"/>
            <a:ext cx="12191998"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Life Changing Attitudes Matthew 5:1-16</a:t>
            </a:r>
          </a:p>
        </p:txBody>
      </p:sp>
    </p:spTree>
    <p:extLst>
      <p:ext uri="{BB962C8B-B14F-4D97-AF65-F5344CB8AC3E}">
        <p14:creationId xmlns:p14="http://schemas.microsoft.com/office/powerpoint/2010/main" val="219481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Effect transition="in" filter="fade">
                                      <p:cBhvr>
                                        <p:cTn id="27" dur="500"/>
                                        <p:tgtEl>
                                          <p:spTgt spid="8">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9" grpId="0" animBg="1"/>
      <p:bldP spid="10"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8" name="Subtitle 2">
            <a:extLst>
              <a:ext uri="{FF2B5EF4-FFF2-40B4-BE49-F238E27FC236}">
                <a16:creationId xmlns:a16="http://schemas.microsoft.com/office/drawing/2014/main" id="{BA0478FD-0FEF-4D2C-9BBC-1E39F09524E9}"/>
              </a:ext>
            </a:extLst>
          </p:cNvPr>
          <p:cNvSpPr>
            <a:spLocks noGrp="1"/>
          </p:cNvSpPr>
          <p:nvPr>
            <p:ph type="subTitle" idx="1"/>
          </p:nvPr>
        </p:nvSpPr>
        <p:spPr>
          <a:xfrm>
            <a:off x="2593759" y="5186172"/>
            <a:ext cx="7004482" cy="1258887"/>
          </a:xfrm>
          <a:solidFill>
            <a:schemeClr val="tx1">
              <a:alpha val="64000"/>
            </a:schemeClr>
          </a:solidFill>
        </p:spPr>
        <p:txBody>
          <a:bodyPr>
            <a:normAutofit lnSpcReduction="10000"/>
          </a:bodyPr>
          <a:lstStyle/>
          <a:p>
            <a:r>
              <a:rPr lang="en-US" sz="4000" dirty="0">
                <a:solidFill>
                  <a:schemeClr val="bg1"/>
                </a:solidFill>
              </a:rPr>
              <a:t>Being Ready To Help Others</a:t>
            </a:r>
          </a:p>
          <a:p>
            <a:r>
              <a:rPr lang="en-US" sz="4000" dirty="0">
                <a:solidFill>
                  <a:schemeClr val="bg1"/>
                </a:solidFill>
              </a:rPr>
              <a:t>Matthew 7:1-12</a:t>
            </a:r>
          </a:p>
        </p:txBody>
      </p:sp>
      <p:sp>
        <p:nvSpPr>
          <p:cNvPr id="11" name="Subtitle 2">
            <a:extLst>
              <a:ext uri="{FF2B5EF4-FFF2-40B4-BE49-F238E27FC236}">
                <a16:creationId xmlns:a16="http://schemas.microsoft.com/office/drawing/2014/main" id="{18809326-F135-451E-B21F-51731B273D03}"/>
              </a:ext>
            </a:extLst>
          </p:cNvPr>
          <p:cNvSpPr txBox="1">
            <a:spLocks/>
          </p:cNvSpPr>
          <p:nvPr/>
        </p:nvSpPr>
        <p:spPr>
          <a:xfrm>
            <a:off x="2" y="2087645"/>
            <a:ext cx="12191998" cy="2084860"/>
          </a:xfrm>
          <a:prstGeom prst="rect">
            <a:avLst/>
          </a:prstGeom>
          <a:solidFill>
            <a:schemeClr val="tx1">
              <a:alpha val="64000"/>
            </a:schemeClr>
          </a:solidFill>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“For I say to you, that unless your righteousness exceeds the righteousness of the scribes and Pharisees, you will by no means enter the kingdom of heaven.”              (Matthew 5:20)</a:t>
            </a:r>
          </a:p>
        </p:txBody>
      </p:sp>
    </p:spTree>
    <p:extLst>
      <p:ext uri="{BB962C8B-B14F-4D97-AF65-F5344CB8AC3E}">
        <p14:creationId xmlns:p14="http://schemas.microsoft.com/office/powerpoint/2010/main" val="48159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algn="ctr"/>
            <a:r>
              <a:rPr lang="en-US" sz="3200" dirty="0">
                <a:solidFill>
                  <a:schemeClr val="tx2">
                    <a:lumMod val="20000"/>
                    <a:lumOff val="80000"/>
                  </a:schemeClr>
                </a:solidFill>
              </a:rPr>
              <a:t>“Judge  not, that you be not judged. For with what judgment you judge, you will be judged; and with the measure you use, it will be measured back to you. And why do you look at the speck in your brother's eye, but do not consider the plank in your own eye? Or how can you say to your brother, 'Let me remove the speck from your eye'; and look, a plank is in your own eye? Hypocrite! First remove the plank from your own eye, and then you will see clearly to remove the speck from your brother's eye.”   (Matthew 7:1-5)</a:t>
            </a:r>
          </a:p>
        </p:txBody>
      </p:sp>
    </p:spTree>
    <p:extLst>
      <p:ext uri="{BB962C8B-B14F-4D97-AF65-F5344CB8AC3E}">
        <p14:creationId xmlns:p14="http://schemas.microsoft.com/office/powerpoint/2010/main" val="422607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r>
              <a:rPr lang="en-US" sz="3200" dirty="0">
                <a:solidFill>
                  <a:srgbClr val="44546A">
                    <a:lumMod val="20000"/>
                    <a:lumOff val="80000"/>
                  </a:srgbClr>
                </a:solidFill>
              </a:rPr>
              <a:t>“Do not judge according to appearance, but judge with righteous judgment.”(John 7:24)</a:t>
            </a: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“Do not speak evil of one another, brethren. He who speaks evil of a brother and judges his brother, speaks evil of the law and judges the law. But if you judge the law, you are not a doer of the law but a judge. There is one Lawgiver, who is able to save and to destroy. Who are you to judge another?”  (James 4:11-12)</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240719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r>
              <a:rPr lang="en-US" sz="3000" dirty="0">
                <a:solidFill>
                  <a:srgbClr val="44546A">
                    <a:lumMod val="20000"/>
                    <a:lumOff val="80000"/>
                  </a:srgbClr>
                </a:solidFill>
              </a:rPr>
              <a:t>“Then Jesus spoke to the multitudes and to His disciples, saying: ‘The scribes and the Pharisees sit in Moses' seat. Therefore whatever they tell you to observe, that observe and do, but do not do according to their works; for they say, and do not do. For they bind heavy burdens, hard to bear, and lay them on men's shoulders; but they themselves will not move them with one of their fingers. But all their works they do to be seen by men. They make their phylacteries broad and enlarge the borders of their garments.’”</a:t>
            </a:r>
          </a:p>
          <a:p>
            <a:pPr lvl="0" algn="ctr">
              <a:defRPr/>
            </a:pPr>
            <a:r>
              <a:rPr lang="en-US" sz="3000" dirty="0">
                <a:solidFill>
                  <a:srgbClr val="44546A">
                    <a:lumMod val="20000"/>
                    <a:lumOff val="80000"/>
                  </a:srgbClr>
                </a:solidFill>
                <a:latin typeface="Calibri" panose="020F0502020204030204"/>
              </a:rPr>
              <a:t>(</a:t>
            </a:r>
            <a:r>
              <a:rPr kumimoji="0" lang="en-US" sz="3000" b="0" i="0" u="none" strike="noStrike" kern="1200" cap="none" spc="0" normalizeH="0" baseline="0" noProof="0" dirty="0">
                <a:ln>
                  <a:noFill/>
                </a:ln>
                <a:solidFill>
                  <a:srgbClr val="44546A">
                    <a:lumMod val="20000"/>
                    <a:lumOff val="80000"/>
                  </a:srgbClr>
                </a:solidFill>
                <a:effectLst/>
                <a:uLnTx/>
                <a:uFillTx/>
                <a:latin typeface="Calibri" panose="020F0502020204030204"/>
              </a:rPr>
              <a:t>Matthew 23:1-5)</a:t>
            </a:r>
          </a:p>
        </p:txBody>
      </p:sp>
    </p:spTree>
    <p:extLst>
      <p:ext uri="{BB962C8B-B14F-4D97-AF65-F5344CB8AC3E}">
        <p14:creationId xmlns:p14="http://schemas.microsoft.com/office/powerpoint/2010/main" val="196898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“Do not give what is holy to the dogs; nor cast your pearls before swine, lest they trample them under their feet, and turn and tear you in pieces.” (Matthew 7:6)</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14756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“O Jerusalem, Jerusalem, the one who kills the prophets and stones those who are sent to her! How often I wanted to gather your children together, as a hen gathers her chicks under her wings, but you were not willing! See! Your house is left to you desolate; for I say to you, you shall see Me no more till you say, ‘BLESSED is HE WHO COMES IN THE NAME OF THE LORD!’”</a:t>
            </a:r>
          </a:p>
          <a:p>
            <a:pPr lvl="0" algn="ctr">
              <a:defRPr/>
            </a:pPr>
            <a:r>
              <a:rPr lang="en-US" sz="3200" dirty="0">
                <a:solidFill>
                  <a:srgbClr val="44546A">
                    <a:lumMod val="20000"/>
                    <a:lumOff val="80000"/>
                  </a:srgbClr>
                </a:solidFill>
              </a:rPr>
              <a:t>(Matthew 23:37-39)</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85411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Being Ready To Help Others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Don’t Try To Be The Judge</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For The Willing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endParaRPr lang="en-US" sz="3200" dirty="0">
              <a:solidFill>
                <a:srgbClr val="44546A">
                  <a:lumMod val="20000"/>
                  <a:lumOff val="80000"/>
                </a:srgbClr>
              </a:solidFill>
            </a:endParaRP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“You search the Scriptures, for in them you think you have eternal life; and these are they which testify of Me. But you are not willing to come to Me that you may have life.”  (John 5:39-40)</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423034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1328</Words>
  <Application>Microsoft Office PowerPoint</Application>
  <PresentationFormat>Widescreen</PresentationFormat>
  <Paragraphs>128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Scripture Reading – 1 Corinthians 13:4-7</vt:lpstr>
      <vt:lpstr>The Sermon on the Mount</vt:lpstr>
      <vt:lpstr>The Sermon on the Mount</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lpstr>Being Ready To Help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12</cp:revision>
  <dcterms:created xsi:type="dcterms:W3CDTF">2017-09-29T14:15:46Z</dcterms:created>
  <dcterms:modified xsi:type="dcterms:W3CDTF">2017-11-12T02:09:55Z</dcterms:modified>
</cp:coreProperties>
</file>