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9" r:id="rId3"/>
    <p:sldId id="261" r:id="rId4"/>
    <p:sldId id="294" r:id="rId5"/>
    <p:sldId id="295" r:id="rId6"/>
    <p:sldId id="302" r:id="rId7"/>
    <p:sldId id="287" r:id="rId8"/>
    <p:sldId id="288" r:id="rId9"/>
    <p:sldId id="296" r:id="rId10"/>
    <p:sldId id="289" r:id="rId11"/>
    <p:sldId id="290" r:id="rId12"/>
    <p:sldId id="298" r:id="rId13"/>
    <p:sldId id="299" r:id="rId14"/>
    <p:sldId id="291" r:id="rId15"/>
    <p:sldId id="292" r:id="rId16"/>
    <p:sldId id="300" r:id="rId17"/>
    <p:sldId id="301" r:id="rId18"/>
    <p:sldId id="293"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1"/>
            <p14:sldId id="294"/>
            <p14:sldId id="295"/>
            <p14:sldId id="302"/>
            <p14:sldId id="287"/>
            <p14:sldId id="288"/>
            <p14:sldId id="296"/>
            <p14:sldId id="289"/>
            <p14:sldId id="290"/>
            <p14:sldId id="298"/>
            <p14:sldId id="299"/>
            <p14:sldId id="291"/>
            <p14:sldId id="292"/>
            <p14:sldId id="300"/>
            <p14:sldId id="301"/>
            <p14:sldId id="293"/>
            <p14:sldId id="28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3977" autoAdjust="0"/>
  </p:normalViewPr>
  <p:slideViewPr>
    <p:cSldViewPr>
      <p:cViewPr varScale="1">
        <p:scale>
          <a:sx n="81" d="100"/>
          <a:sy n="81" d="100"/>
        </p:scale>
        <p:origin x="53" y="58"/>
      </p:cViewPr>
      <p:guideLst>
        <p:guide orient="horz" pos="2160"/>
        <p:guide pos="384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4/13/2018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4/13/2018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for presenting training materials in a group setting.</a:t>
            </a:r>
          </a:p>
          <a:p>
            <a:endParaRPr lang="en-US" dirty="0"/>
          </a:p>
          <a:p>
            <a:pPr lvl="0"/>
            <a:r>
              <a:rPr lang="en-US" sz="1200" b="1" dirty="0"/>
              <a:t>Sections</a:t>
            </a:r>
            <a:endParaRPr lang="en-US" sz="1200" b="0" dirty="0"/>
          </a:p>
          <a:p>
            <a:pPr lvl="0"/>
            <a:r>
              <a:rPr lang="en-US" sz="1200" b="0" dirty="0"/>
              <a:t>Right-click on a slide to add sections.</a:t>
            </a:r>
            <a:r>
              <a:rPr lang="en-US" sz="1200" b="0" baseline="0" dirty="0"/>
              <a:t> Sections can help to organize your slides or facilitate collaboration between multiple authors.</a:t>
            </a:r>
            <a:endParaRPr lang="en-US" sz="1200" b="0" dirty="0"/>
          </a:p>
          <a:p>
            <a:pPr lvl="0"/>
            <a:endParaRPr lang="en-US" sz="1200" b="1" dirty="0"/>
          </a:p>
          <a:p>
            <a:pPr lvl="0"/>
            <a:r>
              <a:rPr lang="en-US" sz="1200" b="1" dirty="0"/>
              <a:t>Notes</a:t>
            </a:r>
          </a:p>
          <a:p>
            <a:pPr lvl="0"/>
            <a:r>
              <a:rPr lang="en-US" sz="1200" dirty="0"/>
              <a:t>Use the Notes section for delivery notes or to provide additional details for the audience.</a:t>
            </a:r>
            <a:r>
              <a:rPr lang="en-US" sz="1200" baseline="0" dirty="0"/>
              <a:t> View these notes in Presentation View during your presentation. </a:t>
            </a:r>
          </a:p>
          <a:p>
            <a:pPr lvl="0">
              <a:buFontTx/>
              <a:buNone/>
            </a:pPr>
            <a:r>
              <a:rPr lang="en-US" sz="1200" dirty="0"/>
              <a:t>Keep in mind the font size (important for accessibility, visibility, videotaping, and online production)</a:t>
            </a:r>
          </a:p>
          <a:p>
            <a:pPr lvl="0"/>
            <a:endParaRPr lang="en-US" sz="1200" dirty="0"/>
          </a:p>
          <a:p>
            <a:pPr lvl="0">
              <a:buFontTx/>
              <a:buNone/>
            </a:pPr>
            <a:r>
              <a:rPr lang="en-US" sz="1200" b="1" dirty="0"/>
              <a:t>Coordinated colors </a:t>
            </a:r>
          </a:p>
          <a:p>
            <a:pPr lvl="0">
              <a:buFontTx/>
              <a:buNone/>
            </a:pPr>
            <a:r>
              <a:rPr lang="en-US" sz="1200" dirty="0"/>
              <a:t>Pay particular attention to the graphs, charts, and text boxes.</a:t>
            </a:r>
            <a:r>
              <a:rPr lang="en-US" sz="1200" baseline="0" dirty="0"/>
              <a:t> </a:t>
            </a:r>
            <a:endParaRPr lang="en-US" sz="1200" dirty="0"/>
          </a:p>
          <a:p>
            <a:pPr lvl="0"/>
            <a:r>
              <a:rPr lang="en-US" sz="1200" dirty="0"/>
              <a:t>Consider that attendees will print in black and white or </a:t>
            </a:r>
            <a:r>
              <a:rPr lang="en-US" sz="1200" dirty="0" err="1"/>
              <a:t>grayscale</a:t>
            </a:r>
            <a:r>
              <a:rPr lang="en-US" sz="1200" dirty="0"/>
              <a:t>. Run a test print to make sure your colors work when printed in pure black and white and </a:t>
            </a:r>
            <a:r>
              <a:rPr lang="en-US" sz="1200" dirty="0" err="1"/>
              <a:t>grayscale</a:t>
            </a:r>
            <a:r>
              <a:rPr lang="en-US" sz="1200" dirty="0"/>
              <a:t>.</a:t>
            </a:r>
          </a:p>
          <a:p>
            <a:pPr lvl="0">
              <a:buFontTx/>
              <a:buNone/>
            </a:pPr>
            <a:endParaRPr lang="en-US" sz="1200" dirty="0"/>
          </a:p>
          <a:p>
            <a:pPr lvl="0">
              <a:buFontTx/>
              <a:buNone/>
            </a:pPr>
            <a:r>
              <a:rPr lang="en-US" sz="1200" b="1" dirty="0"/>
              <a:t>Graphics, tables, and graphs</a:t>
            </a:r>
          </a:p>
          <a:p>
            <a:pPr lvl="0"/>
            <a:r>
              <a:rPr lang="en-US" sz="1200" dirty="0"/>
              <a:t>Keep it simple: If possible, use consistent, non-distracting styles and colors.</a:t>
            </a:r>
          </a:p>
          <a:p>
            <a:pPr lvl="0"/>
            <a:r>
              <a:rPr lang="en-US" sz="1200"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extLst>
      <p:ext uri="{BB962C8B-B14F-4D97-AF65-F5344CB8AC3E}">
        <p14:creationId xmlns:p14="http://schemas.microsoft.com/office/powerpoint/2010/main" val="1549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extLst>
      <p:ext uri="{BB962C8B-B14F-4D97-AF65-F5344CB8AC3E}">
        <p14:creationId xmlns:p14="http://schemas.microsoft.com/office/powerpoint/2010/main" val="292660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extLst>
      <p:ext uri="{BB962C8B-B14F-4D97-AF65-F5344CB8AC3E}">
        <p14:creationId xmlns:p14="http://schemas.microsoft.com/office/powerpoint/2010/main" val="345475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a:p>
        </p:txBody>
      </p:sp>
    </p:spTree>
    <p:extLst>
      <p:ext uri="{BB962C8B-B14F-4D97-AF65-F5344CB8AC3E}">
        <p14:creationId xmlns:p14="http://schemas.microsoft.com/office/powerpoint/2010/main" val="77905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a:p>
        </p:txBody>
      </p:sp>
    </p:spTree>
    <p:extLst>
      <p:ext uri="{BB962C8B-B14F-4D97-AF65-F5344CB8AC3E}">
        <p14:creationId xmlns:p14="http://schemas.microsoft.com/office/powerpoint/2010/main" val="100643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a:p>
        </p:txBody>
      </p:sp>
    </p:spTree>
    <p:extLst>
      <p:ext uri="{BB962C8B-B14F-4D97-AF65-F5344CB8AC3E}">
        <p14:creationId xmlns:p14="http://schemas.microsoft.com/office/powerpoint/2010/main" val="406399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extLst>
      <p:ext uri="{BB962C8B-B14F-4D97-AF65-F5344CB8AC3E}">
        <p14:creationId xmlns:p14="http://schemas.microsoft.com/office/powerpoint/2010/main" val="2440921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17</a:t>
            </a:fld>
            <a:endParaRPr lang="en-US"/>
          </a:p>
        </p:txBody>
      </p:sp>
    </p:spTree>
    <p:extLst>
      <p:ext uri="{BB962C8B-B14F-4D97-AF65-F5344CB8AC3E}">
        <p14:creationId xmlns:p14="http://schemas.microsoft.com/office/powerpoint/2010/main" val="143791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extLst>
      <p:ext uri="{BB962C8B-B14F-4D97-AF65-F5344CB8AC3E}">
        <p14:creationId xmlns:p14="http://schemas.microsoft.com/office/powerpoint/2010/main" val="108858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287179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extLst>
      <p:ext uri="{BB962C8B-B14F-4D97-AF65-F5344CB8AC3E}">
        <p14:creationId xmlns:p14="http://schemas.microsoft.com/office/powerpoint/2010/main" val="25768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extLst>
      <p:ext uri="{BB962C8B-B14F-4D97-AF65-F5344CB8AC3E}">
        <p14:creationId xmlns:p14="http://schemas.microsoft.com/office/powerpoint/2010/main" val="917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extLst>
      <p:ext uri="{BB962C8B-B14F-4D97-AF65-F5344CB8AC3E}">
        <p14:creationId xmlns:p14="http://schemas.microsoft.com/office/powerpoint/2010/main" val="171212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extLst>
      <p:ext uri="{BB962C8B-B14F-4D97-AF65-F5344CB8AC3E}">
        <p14:creationId xmlns:p14="http://schemas.microsoft.com/office/powerpoint/2010/main" val="337641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extLst>
      <p:ext uri="{BB962C8B-B14F-4D97-AF65-F5344CB8AC3E}">
        <p14:creationId xmlns:p14="http://schemas.microsoft.com/office/powerpoint/2010/main" val="4283329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1"/>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fld id="{757B281C-5159-4971-8228-52B9A72E9ED2}" type="datetimeFigureOut">
              <a:rPr lang="en-US" smtClean="0"/>
              <a:pPr/>
              <a:t>4/13/2018</a:t>
            </a:fld>
            <a:endParaRPr lang="en-US" dirty="0"/>
          </a:p>
        </p:txBody>
      </p:sp>
      <p:sp>
        <p:nvSpPr>
          <p:cNvPr id="4" name="Footer Placeholder 4"/>
          <p:cNvSpPr>
            <a:spLocks noGrp="1"/>
          </p:cNvSpPr>
          <p:nvPr>
            <p:ph type="ftr" sz="quarter" idx="11"/>
          </p:nvPr>
        </p:nvSpPr>
        <p:spPr>
          <a:xfrm>
            <a:off x="4470400" y="6356351"/>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0"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39"/>
            <a:ext cx="78232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4/13/2018</a:t>
            </a:fld>
            <a:endParaRPr lang="en-US" dirty="0"/>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057400" y="381000"/>
            <a:ext cx="10134600" cy="1295400"/>
          </a:xfrm>
        </p:spPr>
        <p:txBody>
          <a:bodyPr>
            <a:normAutofit/>
          </a:bodyPr>
          <a:lstStyle/>
          <a:p>
            <a:pPr algn="ctr"/>
            <a:r>
              <a:rPr lang="en-US" sz="7200" dirty="0">
                <a:solidFill>
                  <a:schemeClr val="tx2">
                    <a:lumMod val="50000"/>
                  </a:schemeClr>
                </a:solidFill>
              </a:rPr>
              <a:t>Commitment In Challenges</a:t>
            </a:r>
          </a:p>
        </p:txBody>
      </p:sp>
      <p:pic>
        <p:nvPicPr>
          <p:cNvPr id="6" name="Picture 5">
            <a:extLst>
              <a:ext uri="{FF2B5EF4-FFF2-40B4-BE49-F238E27FC236}">
                <a16:creationId xmlns:a16="http://schemas.microsoft.com/office/drawing/2014/main" id="{611D215D-098C-4B9D-AE68-5512B6037295}"/>
              </a:ext>
            </a:extLst>
          </p:cNvPr>
          <p:cNvPicPr>
            <a:picLocks noChangeAspect="1"/>
          </p:cNvPicPr>
          <p:nvPr/>
        </p:nvPicPr>
        <p:blipFill>
          <a:blip r:embed="rId5"/>
          <a:stretch>
            <a:fillRect/>
          </a:stretch>
        </p:blipFill>
        <p:spPr>
          <a:xfrm>
            <a:off x="5181600" y="2743200"/>
            <a:ext cx="6908800" cy="3886200"/>
          </a:xfrm>
          <a:prstGeom prst="rect">
            <a:avLst/>
          </a:prstGeom>
          <a:effectLst>
            <a:softEdge rad="63500"/>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143000"/>
            <a:ext cx="11397673" cy="5715000"/>
          </a:xfrm>
        </p:spPr>
        <p:txBody>
          <a:bodyPr>
            <a:normAutofit fontScale="92500" lnSpcReduction="20000"/>
          </a:bodyPr>
          <a:lstStyle/>
          <a:p>
            <a:r>
              <a:rPr lang="en-US" sz="3500" b="1" i="1" dirty="0">
                <a:solidFill>
                  <a:schemeClr val="tx2">
                    <a:lumMod val="75000"/>
                  </a:schemeClr>
                </a:solidFill>
              </a:rPr>
              <a:t>When Trouble Tries To Discourage Us.</a:t>
            </a:r>
          </a:p>
          <a:p>
            <a:endParaRPr lang="en-US" b="1" i="1" dirty="0">
              <a:solidFill>
                <a:schemeClr val="tx2">
                  <a:lumMod val="75000"/>
                </a:schemeClr>
              </a:solidFill>
            </a:endParaRPr>
          </a:p>
          <a:p>
            <a:pPr lvl="1"/>
            <a:r>
              <a:rPr lang="en-US" b="1" dirty="0">
                <a:solidFill>
                  <a:schemeClr val="tx2">
                    <a:lumMod val="75000"/>
                  </a:schemeClr>
                </a:solidFill>
              </a:rPr>
              <a:t>“Are they ministers of Christ?—I speak as a fool—I am more: in labors more abundant, in stripes above measure, in prisons more frequently, in deaths often. From the Jews five times I received forty stripes minus one. Three times I was beaten with rods; once I was stoned; three times I was shipwrecked; a night and a day I have been in the deep; in journeys often, in perils of waters, in perils of robbers, in perils of my own countrymen, in perils of the Gentiles, in perils in the city, in perils in the wilderness, in perils in the sea, in perils among false brethren; in weariness and toil, in sleeplessness often, in hunger and thirst, in </a:t>
            </a:r>
            <a:r>
              <a:rPr lang="en-US" b="1" dirty="0" err="1">
                <a:solidFill>
                  <a:schemeClr val="tx2">
                    <a:lumMod val="75000"/>
                  </a:schemeClr>
                </a:solidFill>
              </a:rPr>
              <a:t>fastings</a:t>
            </a:r>
            <a:r>
              <a:rPr lang="en-US" b="1" dirty="0">
                <a:solidFill>
                  <a:schemeClr val="tx2">
                    <a:lumMod val="75000"/>
                  </a:schemeClr>
                </a:solidFill>
              </a:rPr>
              <a:t> often, in cold and nakedness— besides the other things, what comes upon me daily: my deep concern for all the churches. Who is weak, and I am not weak? Who is made to stumble, and I do not burn with indignation? If I must boast, I will boast in the things which concern my infirmity.” (2 Corinthians 11:23-30)</a:t>
            </a:r>
          </a:p>
        </p:txBody>
      </p:sp>
    </p:spTree>
    <p:custDataLst>
      <p:tags r:id="rId1"/>
    </p:custDataLst>
    <p:extLst>
      <p:ext uri="{BB962C8B-B14F-4D97-AF65-F5344CB8AC3E}">
        <p14:creationId xmlns:p14="http://schemas.microsoft.com/office/powerpoint/2010/main" val="3703008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Trouble Tries To Discourage Us.</a:t>
            </a:r>
          </a:p>
          <a:p>
            <a:endParaRPr lang="en-US" b="1" i="1" dirty="0">
              <a:solidFill>
                <a:schemeClr val="accent1">
                  <a:lumMod val="75000"/>
                </a:schemeClr>
              </a:solidFill>
            </a:endParaRPr>
          </a:p>
          <a:p>
            <a:pPr lvl="1"/>
            <a:r>
              <a:rPr lang="en-US" b="1" dirty="0">
                <a:solidFill>
                  <a:schemeClr val="tx2">
                    <a:lumMod val="75000"/>
                  </a:schemeClr>
                </a:solidFill>
              </a:rPr>
              <a:t>“Therefore, having been justified by faith, we have peace with God through our Lord Jesus Christ, through whom also we have access by faith into this grace in which we stand, and rejoice in hope of the glory of God. And not only that, but we also glory in tribulations, knowing that tribulation produces perseverance; and perseverance, character; and character, hope. Now hope does not disappoint, because the love of God has been poured out in our hearts by the Holy Spirit who was given to us. For when we were still without strength, in due time Christ died for the ungodly.”  (Romans 5:1-6)</a:t>
            </a:r>
          </a:p>
        </p:txBody>
      </p:sp>
    </p:spTree>
    <p:custDataLst>
      <p:tags r:id="rId1"/>
    </p:custDataLst>
    <p:extLst>
      <p:ext uri="{BB962C8B-B14F-4D97-AF65-F5344CB8AC3E}">
        <p14:creationId xmlns:p14="http://schemas.microsoft.com/office/powerpoint/2010/main" val="2276523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Trouble Tries To Discourage Us.</a:t>
            </a:r>
          </a:p>
          <a:p>
            <a:endParaRPr lang="en-US" b="1" i="1" dirty="0">
              <a:solidFill>
                <a:schemeClr val="accent1">
                  <a:lumMod val="75000"/>
                </a:schemeClr>
              </a:solidFill>
            </a:endParaRPr>
          </a:p>
          <a:p>
            <a:pPr lvl="1"/>
            <a:r>
              <a:rPr lang="en-US" b="1" dirty="0">
                <a:solidFill>
                  <a:schemeClr val="tx2">
                    <a:lumMod val="75000"/>
                  </a:schemeClr>
                </a:solidFill>
              </a:rPr>
              <a:t>“My brethren, count it all joy when you fall into various trials, knowing that the testing of your faith produces patience. But let patience have its perfect work, that you may be perfect and complete, lacking nothing.”  (James 1:2-4)</a:t>
            </a:r>
          </a:p>
          <a:p>
            <a:pPr lvl="1"/>
            <a:endParaRPr lang="en-US" b="1" dirty="0">
              <a:solidFill>
                <a:schemeClr val="tx2">
                  <a:lumMod val="75000"/>
                </a:schemeClr>
              </a:solidFill>
            </a:endParaRPr>
          </a:p>
          <a:p>
            <a:pPr lvl="1"/>
            <a:r>
              <a:rPr lang="en-US" b="1" dirty="0">
                <a:solidFill>
                  <a:schemeClr val="tx2">
                    <a:lumMod val="75000"/>
                  </a:schemeClr>
                </a:solidFill>
              </a:rPr>
              <a:t>“Blessed is the man who endures temptation; for when he has been approved, he will receive the crown of life which the Lord has promised to those who love Him.”  (James 1:12)</a:t>
            </a:r>
          </a:p>
        </p:txBody>
      </p:sp>
    </p:spTree>
    <p:custDataLst>
      <p:tags r:id="rId1"/>
    </p:custDataLst>
    <p:extLst>
      <p:ext uri="{BB962C8B-B14F-4D97-AF65-F5344CB8AC3E}">
        <p14:creationId xmlns:p14="http://schemas.microsoft.com/office/powerpoint/2010/main" val="2333647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Others Are In Need.</a:t>
            </a:r>
          </a:p>
          <a:p>
            <a:endParaRPr lang="en-US" b="1" i="1" dirty="0">
              <a:solidFill>
                <a:schemeClr val="tx2">
                  <a:lumMod val="75000"/>
                </a:schemeClr>
              </a:solidFill>
            </a:endParaRPr>
          </a:p>
          <a:p>
            <a:endParaRPr lang="en-US" b="1" i="1" dirty="0">
              <a:solidFill>
                <a:schemeClr val="tx2">
                  <a:lumMod val="75000"/>
                </a:schemeClr>
              </a:solidFill>
            </a:endParaRPr>
          </a:p>
          <a:p>
            <a:r>
              <a:rPr lang="en-US" b="1" i="1" dirty="0">
                <a:solidFill>
                  <a:schemeClr val="tx2">
                    <a:lumMod val="75000"/>
                  </a:schemeClr>
                </a:solidFill>
              </a:rPr>
              <a:t>When Trouble Tries To Discourage Us.</a:t>
            </a:r>
          </a:p>
          <a:p>
            <a:endParaRPr lang="en-US" b="1" i="1" dirty="0">
              <a:solidFill>
                <a:schemeClr val="tx2">
                  <a:lumMod val="75000"/>
                </a:schemeClr>
              </a:solidFill>
            </a:endParaRPr>
          </a:p>
          <a:p>
            <a:endParaRPr lang="en-US" b="1" i="1" dirty="0">
              <a:solidFill>
                <a:schemeClr val="tx2">
                  <a:lumMod val="75000"/>
                </a:schemeClr>
              </a:solidFill>
            </a:endParaRPr>
          </a:p>
          <a:p>
            <a:r>
              <a:rPr lang="en-US" b="1" i="1" dirty="0">
                <a:solidFill>
                  <a:schemeClr val="tx2">
                    <a:lumMod val="75000"/>
                  </a:schemeClr>
                </a:solidFill>
              </a:rPr>
              <a:t>When You Have To Stand Alone.</a:t>
            </a:r>
          </a:p>
        </p:txBody>
      </p:sp>
    </p:spTree>
    <p:custDataLst>
      <p:tags r:id="rId1"/>
    </p:custDataLst>
    <p:extLst>
      <p:ext uri="{BB962C8B-B14F-4D97-AF65-F5344CB8AC3E}">
        <p14:creationId xmlns:p14="http://schemas.microsoft.com/office/powerpoint/2010/main" val="1846840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You Have To Stand Alone.</a:t>
            </a:r>
          </a:p>
          <a:p>
            <a:endParaRPr lang="en-US" b="1" i="1" dirty="0">
              <a:solidFill>
                <a:schemeClr val="tx2">
                  <a:lumMod val="75000"/>
                </a:schemeClr>
              </a:solidFill>
            </a:endParaRPr>
          </a:p>
          <a:p>
            <a:pPr lvl="1"/>
            <a:r>
              <a:rPr lang="en-US" b="1" dirty="0">
                <a:solidFill>
                  <a:schemeClr val="tx2">
                    <a:lumMod val="75000"/>
                  </a:schemeClr>
                </a:solidFill>
              </a:rPr>
              <a:t>“Now therefore, fear the LORD, serve Him in sincerity and in truth, and put away the gods which your fathers served on the other side of the River and in Egypt. Serve the LORD! 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(Joshua 24:14-15)</a:t>
            </a:r>
          </a:p>
        </p:txBody>
      </p:sp>
    </p:spTree>
    <p:custDataLst>
      <p:tags r:id="rId1"/>
    </p:custDataLst>
    <p:extLst>
      <p:ext uri="{BB962C8B-B14F-4D97-AF65-F5344CB8AC3E}">
        <p14:creationId xmlns:p14="http://schemas.microsoft.com/office/powerpoint/2010/main" val="1883983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You Have To Stand Alone.</a:t>
            </a:r>
          </a:p>
          <a:p>
            <a:endParaRPr lang="en-US" b="1" i="1" dirty="0">
              <a:solidFill>
                <a:schemeClr val="accent1">
                  <a:lumMod val="75000"/>
                </a:schemeClr>
              </a:solidFill>
            </a:endParaRPr>
          </a:p>
          <a:p>
            <a:pPr lvl="1"/>
            <a:r>
              <a:rPr lang="en-US" b="1" dirty="0">
                <a:solidFill>
                  <a:schemeClr val="tx2">
                    <a:lumMod val="75000"/>
                  </a:schemeClr>
                </a:solidFill>
              </a:rPr>
              <a:t>“Alexander the coppersmith did me much harm. May the Lord repay him according to his works. You also must beware of him, for he has greatly resisted our words. At my first defense no one stood with me, but all forsook me. May it not be charged against them. But the Lord stood with me and strengthened me, so that the message might be preached fully through me, and that all the Gentiles might hear. Also I was delivered out of the mouth of the lion. And the Lord will deliver me from every evil work and preserve me for His heavenly kingdom. To Him be glory forever and ever. Amen!”  (2 Timothy 4:14-18)</a:t>
            </a:r>
          </a:p>
          <a:p>
            <a:pPr lvl="1"/>
            <a:endParaRPr lang="en-US" b="1" i="1" dirty="0">
              <a:solidFill>
                <a:schemeClr val="accent4">
                  <a:lumMod val="75000"/>
                </a:schemeClr>
              </a:solidFill>
            </a:endParaRPr>
          </a:p>
        </p:txBody>
      </p:sp>
    </p:spTree>
    <p:custDataLst>
      <p:tags r:id="rId1"/>
    </p:custDataLst>
    <p:extLst>
      <p:ext uri="{BB962C8B-B14F-4D97-AF65-F5344CB8AC3E}">
        <p14:creationId xmlns:p14="http://schemas.microsoft.com/office/powerpoint/2010/main" val="1406839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You Have To Stand Alone.</a:t>
            </a:r>
          </a:p>
          <a:p>
            <a:endParaRPr lang="en-US" b="1" i="1" dirty="0">
              <a:solidFill>
                <a:schemeClr val="accent1">
                  <a:lumMod val="75000"/>
                </a:schemeClr>
              </a:solidFill>
            </a:endParaRPr>
          </a:p>
          <a:p>
            <a:pPr lvl="1"/>
            <a:r>
              <a:rPr lang="en-US" b="1" dirty="0">
                <a:solidFill>
                  <a:schemeClr val="tx2">
                    <a:lumMod val="75000"/>
                  </a:schemeClr>
                </a:solidFill>
              </a:rPr>
              <a:t>“Then Jesus answered and said to them, "Have you come out, as against a robber, with swords and clubs to take Me? I was daily with you in the temple teaching, and you did not seize Me. But the Scriptures must be fulfilled." Then they all forsook Him and fled.” (Mark 14:48-50)</a:t>
            </a:r>
          </a:p>
        </p:txBody>
      </p:sp>
    </p:spTree>
    <p:custDataLst>
      <p:tags r:id="rId1"/>
    </p:custDataLst>
    <p:extLst>
      <p:ext uri="{BB962C8B-B14F-4D97-AF65-F5344CB8AC3E}">
        <p14:creationId xmlns:p14="http://schemas.microsoft.com/office/powerpoint/2010/main" val="1467544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Others Are In Need.</a:t>
            </a:r>
          </a:p>
          <a:p>
            <a:endParaRPr lang="en-US" b="1" i="1" dirty="0">
              <a:solidFill>
                <a:schemeClr val="tx2">
                  <a:lumMod val="75000"/>
                </a:schemeClr>
              </a:solidFill>
            </a:endParaRPr>
          </a:p>
          <a:p>
            <a:endParaRPr lang="en-US" b="1" i="1" dirty="0">
              <a:solidFill>
                <a:schemeClr val="tx2">
                  <a:lumMod val="75000"/>
                </a:schemeClr>
              </a:solidFill>
            </a:endParaRPr>
          </a:p>
          <a:p>
            <a:r>
              <a:rPr lang="en-US" b="1" i="1" dirty="0">
                <a:solidFill>
                  <a:schemeClr val="tx2">
                    <a:lumMod val="75000"/>
                  </a:schemeClr>
                </a:solidFill>
              </a:rPr>
              <a:t>When Trouble Tries To Discourage Us.</a:t>
            </a:r>
          </a:p>
          <a:p>
            <a:endParaRPr lang="en-US" b="1" i="1" dirty="0">
              <a:solidFill>
                <a:schemeClr val="tx2">
                  <a:lumMod val="75000"/>
                </a:schemeClr>
              </a:solidFill>
            </a:endParaRPr>
          </a:p>
          <a:p>
            <a:endParaRPr lang="en-US" b="1" i="1" dirty="0">
              <a:solidFill>
                <a:schemeClr val="tx2">
                  <a:lumMod val="75000"/>
                </a:schemeClr>
              </a:solidFill>
            </a:endParaRPr>
          </a:p>
          <a:p>
            <a:r>
              <a:rPr lang="en-US" b="1" i="1" dirty="0">
                <a:solidFill>
                  <a:schemeClr val="tx2">
                    <a:lumMod val="75000"/>
                  </a:schemeClr>
                </a:solidFill>
              </a:rPr>
              <a:t>When You Have To Stand Alone.</a:t>
            </a:r>
          </a:p>
        </p:txBody>
      </p:sp>
    </p:spTree>
    <p:custDataLst>
      <p:tags r:id="rId1"/>
    </p:custDataLst>
    <p:extLst>
      <p:ext uri="{BB962C8B-B14F-4D97-AF65-F5344CB8AC3E}">
        <p14:creationId xmlns:p14="http://schemas.microsoft.com/office/powerpoint/2010/main" val="4145833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0" y="152400"/>
            <a:ext cx="7239000" cy="2428875"/>
          </a:xfrm>
        </p:spPr>
        <p:txBody>
          <a:bodyPr>
            <a:noAutofit/>
          </a:bodyPr>
          <a:lstStyle/>
          <a:p>
            <a:pPr algn="ctr"/>
            <a:r>
              <a:rPr lang="en-US" sz="4800" cap="none" dirty="0">
                <a:solidFill>
                  <a:schemeClr val="tx2">
                    <a:lumMod val="50000"/>
                  </a:schemeClr>
                </a:solidFill>
              </a:rPr>
              <a:t>Are You Committed To Face Challenges To Your Faith?</a:t>
            </a:r>
          </a:p>
        </p:txBody>
      </p:sp>
      <p:pic>
        <p:nvPicPr>
          <p:cNvPr id="3" name="Picture 2">
            <a:extLst>
              <a:ext uri="{FF2B5EF4-FFF2-40B4-BE49-F238E27FC236}">
                <a16:creationId xmlns:a16="http://schemas.microsoft.com/office/drawing/2014/main" id="{3F1C4631-E9B7-4434-AE94-9A278FCCF773}"/>
              </a:ext>
            </a:extLst>
          </p:cNvPr>
          <p:cNvPicPr>
            <a:picLocks noChangeAspect="1"/>
          </p:cNvPicPr>
          <p:nvPr/>
        </p:nvPicPr>
        <p:blipFill>
          <a:blip r:embed="rId3"/>
          <a:stretch>
            <a:fillRect/>
          </a:stretch>
        </p:blipFill>
        <p:spPr>
          <a:xfrm>
            <a:off x="2933700" y="2777028"/>
            <a:ext cx="6324600" cy="4110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The Lord Requires Commitment</a:t>
            </a:r>
          </a:p>
          <a:p>
            <a:endParaRPr lang="en-US" b="1" i="1" dirty="0">
              <a:solidFill>
                <a:schemeClr val="tx2">
                  <a:lumMod val="75000"/>
                </a:schemeClr>
              </a:solidFill>
            </a:endParaRPr>
          </a:p>
          <a:p>
            <a:pPr lvl="1"/>
            <a:r>
              <a:rPr lang="en-US" b="1" dirty="0">
                <a:solidFill>
                  <a:schemeClr val="tx2">
                    <a:lumMod val="75000"/>
                  </a:schemeClr>
                </a:solidFill>
              </a:rPr>
              <a:t>“Sanctify them by Your truth. Your word is truth.”  (John 17:17)</a:t>
            </a:r>
          </a:p>
          <a:p>
            <a:pPr lvl="1"/>
            <a:endParaRPr lang="en-US" b="1" dirty="0">
              <a:solidFill>
                <a:schemeClr val="tx2">
                  <a:lumMod val="75000"/>
                </a:schemeClr>
              </a:solidFill>
            </a:endParaRPr>
          </a:p>
          <a:p>
            <a:pPr lvl="1"/>
            <a:r>
              <a:rPr lang="en-US" b="1" dirty="0">
                <a:solidFill>
                  <a:schemeClr val="tx2">
                    <a:lumMod val="75000"/>
                  </a:schemeClr>
                </a:solidFill>
              </a:rPr>
              <a:t>“But if we walk in the light as He is in the light, we have fellowship with one another, and the blood of Jesus Christ His Son cleanses us from all sin.” (1 John 1:7)</a:t>
            </a:r>
          </a:p>
          <a:p>
            <a:pPr lvl="1"/>
            <a:endParaRPr lang="en-US" b="1" dirty="0">
              <a:solidFill>
                <a:schemeClr val="tx2">
                  <a:lumMod val="75000"/>
                </a:schemeClr>
              </a:solidFill>
            </a:endParaRPr>
          </a:p>
          <a:p>
            <a:pPr lvl="1"/>
            <a:r>
              <a:rPr lang="en-US" b="1" dirty="0">
                <a:solidFill>
                  <a:schemeClr val="tx2">
                    <a:lumMod val="75000"/>
                  </a:schemeClr>
                </a:solidFill>
              </a:rPr>
              <a:t>“Examine yourselves as to whether you are in the faith. Test yourselves. Do you not know yourselves, that Jesus Christ is in you?—unless indeed you are disqualified.”  (2 Corinthians 13:5)</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The Lord Requires Commitment</a:t>
            </a:r>
          </a:p>
          <a:p>
            <a:endParaRPr lang="en-US" b="1" i="1" dirty="0">
              <a:solidFill>
                <a:schemeClr val="tx2">
                  <a:lumMod val="75000"/>
                </a:schemeClr>
              </a:solidFill>
            </a:endParaRPr>
          </a:p>
          <a:p>
            <a:pPr lvl="1"/>
            <a:r>
              <a:rPr lang="en-US" b="1" dirty="0">
                <a:solidFill>
                  <a:schemeClr val="tx2">
                    <a:lumMod val="75000"/>
                  </a:schemeClr>
                </a:solidFill>
              </a:rPr>
              <a:t>“For though by this time you ought to be teachers, you need someone to teach you again the first principles of the oracles of God; and you have come to need milk and not solid food. For everyone who partakes only of milk is unskilled in the word of righteousness, for he is a babe. But solid food belongs to those who are of full age, that is, those who by reason of use have their senses exercised to discern both good and evil.”  (Hebrews 5:12-14)</a:t>
            </a:r>
          </a:p>
        </p:txBody>
      </p:sp>
    </p:spTree>
    <p:custDataLst>
      <p:tags r:id="rId1"/>
    </p:custDataLst>
    <p:extLst>
      <p:ext uri="{BB962C8B-B14F-4D97-AF65-F5344CB8AC3E}">
        <p14:creationId xmlns:p14="http://schemas.microsoft.com/office/powerpoint/2010/main" val="3929245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The Lord Requires Commitment</a:t>
            </a:r>
          </a:p>
          <a:p>
            <a:endParaRPr lang="en-US" b="1" i="1" dirty="0">
              <a:solidFill>
                <a:schemeClr val="tx2">
                  <a:lumMod val="75000"/>
                </a:schemeClr>
              </a:solidFill>
            </a:endParaRPr>
          </a:p>
          <a:p>
            <a:pPr lvl="1"/>
            <a:r>
              <a:rPr lang="en-US" b="1" dirty="0">
                <a:solidFill>
                  <a:schemeClr val="tx2">
                    <a:lumMod val="75000"/>
                  </a:schemeClr>
                </a:solidFill>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(Romans 12:1-2)</a:t>
            </a:r>
          </a:p>
        </p:txBody>
      </p:sp>
    </p:spTree>
    <p:custDataLst>
      <p:tags r:id="rId1"/>
    </p:custDataLst>
    <p:extLst>
      <p:ext uri="{BB962C8B-B14F-4D97-AF65-F5344CB8AC3E}">
        <p14:creationId xmlns:p14="http://schemas.microsoft.com/office/powerpoint/2010/main" val="142058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The Lord Requires Commitment</a:t>
            </a:r>
          </a:p>
          <a:p>
            <a:endParaRPr lang="en-US" b="1" i="1" dirty="0">
              <a:solidFill>
                <a:schemeClr val="tx2">
                  <a:lumMod val="75000"/>
                </a:schemeClr>
              </a:solidFill>
            </a:endParaRPr>
          </a:p>
          <a:p>
            <a:pPr lvl="1"/>
            <a:r>
              <a:rPr lang="en-US" b="1" dirty="0">
                <a:solidFill>
                  <a:schemeClr val="tx2">
                    <a:lumMod val="75000"/>
                  </a:schemeClr>
                </a:solidFill>
              </a:rPr>
              <a:t>“But you are a chosen generation, a royal priesthood, a holy nation, His own special people, that you may proclaim the praises of Him who called you out of darkness into His marvelous light;”  (1 Peter 2:9)</a:t>
            </a:r>
          </a:p>
          <a:p>
            <a:pPr lvl="1"/>
            <a:endParaRPr lang="en-US" b="1" dirty="0">
              <a:solidFill>
                <a:schemeClr val="tx2">
                  <a:lumMod val="75000"/>
                </a:schemeClr>
              </a:solidFill>
            </a:endParaRPr>
          </a:p>
          <a:p>
            <a:pPr lvl="1"/>
            <a:r>
              <a:rPr lang="en-US" b="1" dirty="0">
                <a:solidFill>
                  <a:schemeClr val="tx2">
                    <a:lumMod val="75000"/>
                  </a:schemeClr>
                </a:solidFill>
              </a:rPr>
              <a:t>“But sanctify the Lord God in your hearts, and always be ready to give a defense to everyone who asks you a reason for the hope that is in you, with meekness and fear;”  (1 Peter 3:15)</a:t>
            </a:r>
          </a:p>
        </p:txBody>
      </p:sp>
    </p:spTree>
    <p:custDataLst>
      <p:tags r:id="rId1"/>
    </p:custDataLst>
    <p:extLst>
      <p:ext uri="{BB962C8B-B14F-4D97-AF65-F5344CB8AC3E}">
        <p14:creationId xmlns:p14="http://schemas.microsoft.com/office/powerpoint/2010/main" val="3996319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pic>
        <p:nvPicPr>
          <p:cNvPr id="3" name="Content Placeholder 2">
            <a:extLst>
              <a:ext uri="{FF2B5EF4-FFF2-40B4-BE49-F238E27FC236}">
                <a16:creationId xmlns:a16="http://schemas.microsoft.com/office/drawing/2014/main" id="{CBCEFD90-9E29-4B71-B644-F8C057A18467}"/>
              </a:ext>
            </a:extLst>
          </p:cNvPr>
          <p:cNvPicPr>
            <a:picLocks noGrp="1" noChangeAspect="1"/>
          </p:cNvPicPr>
          <p:nvPr>
            <p:ph idx="1"/>
          </p:nvPr>
        </p:nvPicPr>
        <p:blipFill>
          <a:blip r:embed="rId5"/>
          <a:stretch>
            <a:fillRect/>
          </a:stretch>
        </p:blipFill>
        <p:spPr>
          <a:xfrm>
            <a:off x="932336" y="1447800"/>
            <a:ext cx="11121081" cy="5029200"/>
          </a:xfrm>
          <a:prstGeom prst="rect">
            <a:avLst/>
          </a:prstGeom>
          <a:effectLst>
            <a:softEdge rad="63500"/>
          </a:effectLst>
        </p:spPr>
      </p:pic>
    </p:spTree>
    <p:custDataLst>
      <p:tags r:id="rId1"/>
    </p:custDataLst>
    <p:extLst>
      <p:ext uri="{BB962C8B-B14F-4D97-AF65-F5344CB8AC3E}">
        <p14:creationId xmlns:p14="http://schemas.microsoft.com/office/powerpoint/2010/main" val="4235742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Others Are In Need.</a:t>
            </a:r>
          </a:p>
          <a:p>
            <a:endParaRPr lang="en-US" b="1" i="1" dirty="0">
              <a:solidFill>
                <a:schemeClr val="tx2">
                  <a:lumMod val="75000"/>
                </a:schemeClr>
              </a:solidFill>
            </a:endParaRPr>
          </a:p>
          <a:p>
            <a:pPr lvl="1"/>
            <a:r>
              <a:rPr lang="en-US" b="1" dirty="0">
                <a:solidFill>
                  <a:schemeClr val="tx2">
                    <a:lumMod val="75000"/>
                  </a:schemeClr>
                </a:solidFill>
              </a:rPr>
              <a:t>“And they continued steadfastly in the apostles' doctrine and fellowship, in the breaking of bread, and in prayers. Then fear came upon every soul, and many wonders and signs were done through the apostles. Now all who believed were together, and had all things in common, and sold their possessions and goods, and divided them among all, as anyone had need. So continuing daily with one accord in the temple, and breaking bread from house to house, they ate their food with gladness and simplicity of heart, praising God and having favor with all the people. And the Lord added to the church daily those who were being saved.”  (Acts 2:42-47)</a:t>
            </a:r>
          </a:p>
        </p:txBody>
      </p:sp>
    </p:spTree>
    <p:custDataLst>
      <p:tags r:id="rId1"/>
    </p:custDataLst>
    <p:extLst>
      <p:ext uri="{BB962C8B-B14F-4D97-AF65-F5344CB8AC3E}">
        <p14:creationId xmlns:p14="http://schemas.microsoft.com/office/powerpoint/2010/main" val="1795041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943600"/>
          </a:xfrm>
        </p:spPr>
        <p:txBody>
          <a:bodyPr>
            <a:normAutofit/>
          </a:bodyPr>
          <a:lstStyle/>
          <a:p>
            <a:r>
              <a:rPr lang="en-US" b="1" i="1" dirty="0">
                <a:solidFill>
                  <a:schemeClr val="tx2">
                    <a:lumMod val="75000"/>
                  </a:schemeClr>
                </a:solidFill>
              </a:rPr>
              <a:t>When Others Are In Need.</a:t>
            </a:r>
          </a:p>
          <a:p>
            <a:endParaRPr lang="en-US" b="1" i="1" dirty="0">
              <a:solidFill>
                <a:schemeClr val="accent1">
                  <a:lumMod val="75000"/>
                </a:schemeClr>
              </a:solidFill>
            </a:endParaRPr>
          </a:p>
          <a:p>
            <a:pPr lvl="1"/>
            <a:r>
              <a:rPr lang="en-US" b="1" dirty="0">
                <a:solidFill>
                  <a:schemeClr val="tx2">
                    <a:lumMod val="75000"/>
                  </a:schemeClr>
                </a:solidFill>
              </a:rPr>
              <a:t>“Therefore, as we have opportunity, let us do good to all, especially to those who are of the household of faith.” (Galatians 6:10)</a:t>
            </a:r>
          </a:p>
          <a:p>
            <a:pPr lvl="1"/>
            <a:endParaRPr lang="en-US" b="1" dirty="0">
              <a:solidFill>
                <a:schemeClr val="tx2">
                  <a:lumMod val="75000"/>
                </a:schemeClr>
              </a:solidFill>
            </a:endParaRPr>
          </a:p>
          <a:p>
            <a:pPr lvl="1"/>
            <a:r>
              <a:rPr lang="en-US" b="1" dirty="0">
                <a:solidFill>
                  <a:schemeClr val="tx2">
                    <a:lumMod val="75000"/>
                  </a:schemeClr>
                </a:solidFill>
              </a:rPr>
              <a:t>“Pure and undefiled religion before God and the Father is this: to visit orphans and widows in their trouble, and to keep oneself unspotted from the world.”  (James 1:27)</a:t>
            </a:r>
          </a:p>
          <a:p>
            <a:pPr lvl="1"/>
            <a:endParaRPr lang="en-US" b="1" dirty="0">
              <a:solidFill>
                <a:schemeClr val="tx2">
                  <a:lumMod val="75000"/>
                </a:schemeClr>
              </a:solidFill>
            </a:endParaRPr>
          </a:p>
          <a:p>
            <a:pPr lvl="1"/>
            <a:r>
              <a:rPr lang="en-US" b="1" dirty="0">
                <a:solidFill>
                  <a:schemeClr val="tx2">
                    <a:lumMod val="75000"/>
                  </a:schemeClr>
                </a:solidFill>
              </a:rPr>
              <a:t>“But whoever has this world's goods, and sees his brother in need, and shuts up his heart from him, how does the love of God abide in him?”   (1 John 3:17)</a:t>
            </a:r>
          </a:p>
        </p:txBody>
      </p:sp>
    </p:spTree>
    <p:custDataLst>
      <p:tags r:id="rId1"/>
    </p:custDataLst>
    <p:extLst>
      <p:ext uri="{BB962C8B-B14F-4D97-AF65-F5344CB8AC3E}">
        <p14:creationId xmlns:p14="http://schemas.microsoft.com/office/powerpoint/2010/main" val="78821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11201400" cy="720968"/>
          </a:xfrm>
        </p:spPr>
        <p:txBody>
          <a:bodyPr>
            <a:noAutofit/>
          </a:bodyPr>
          <a:lstStyle/>
          <a:p>
            <a:pPr algn="ctr"/>
            <a:r>
              <a:rPr lang="en-US" sz="6600" b="1" dirty="0">
                <a:solidFill>
                  <a:schemeClr val="tx2">
                    <a:lumMod val="50000"/>
                  </a:schemeClr>
                </a:solidFill>
              </a:rPr>
              <a:t>Commitment in Challenges</a:t>
            </a:r>
          </a:p>
        </p:txBody>
      </p:sp>
      <p:sp>
        <p:nvSpPr>
          <p:cNvPr id="5" name="Content Placeholder 4"/>
          <p:cNvSpPr>
            <a:spLocks noGrp="1"/>
          </p:cNvSpPr>
          <p:nvPr>
            <p:ph idx="1"/>
            <p:custDataLst>
              <p:tags r:id="rId3"/>
            </p:custDataLst>
          </p:nvPr>
        </p:nvSpPr>
        <p:spPr>
          <a:xfrm>
            <a:off x="794327" y="1066800"/>
            <a:ext cx="11397673" cy="5791200"/>
          </a:xfrm>
        </p:spPr>
        <p:txBody>
          <a:bodyPr>
            <a:normAutofit/>
          </a:bodyPr>
          <a:lstStyle/>
          <a:p>
            <a:r>
              <a:rPr lang="en-US" b="1" i="1" dirty="0">
                <a:solidFill>
                  <a:schemeClr val="tx2">
                    <a:lumMod val="75000"/>
                  </a:schemeClr>
                </a:solidFill>
              </a:rPr>
              <a:t>When Others Are In Need.</a:t>
            </a:r>
          </a:p>
          <a:p>
            <a:endParaRPr lang="en-US" b="1" i="1" dirty="0">
              <a:solidFill>
                <a:schemeClr val="tx2">
                  <a:lumMod val="75000"/>
                </a:schemeClr>
              </a:solidFill>
            </a:endParaRPr>
          </a:p>
          <a:p>
            <a:endParaRPr lang="en-US" b="1" i="1" dirty="0">
              <a:solidFill>
                <a:schemeClr val="tx2">
                  <a:lumMod val="75000"/>
                </a:schemeClr>
              </a:solidFill>
            </a:endParaRPr>
          </a:p>
          <a:p>
            <a:r>
              <a:rPr lang="en-US" b="1" i="1" dirty="0">
                <a:solidFill>
                  <a:schemeClr val="tx2">
                    <a:lumMod val="75000"/>
                  </a:schemeClr>
                </a:solidFill>
              </a:rPr>
              <a:t>When Trouble Tries To Discourage Us.</a:t>
            </a:r>
          </a:p>
          <a:p>
            <a:endParaRPr lang="en-US" b="1" i="1" dirty="0">
              <a:solidFill>
                <a:schemeClr val="tx2">
                  <a:lumMod val="75000"/>
                </a:schemeClr>
              </a:solidFill>
            </a:endParaRPr>
          </a:p>
          <a:p>
            <a:endParaRPr lang="en-US" b="1" i="1" dirty="0">
              <a:solidFill>
                <a:schemeClr val="accent1">
                  <a:lumMod val="75000"/>
                </a:schemeClr>
              </a:solidFill>
            </a:endParaRPr>
          </a:p>
        </p:txBody>
      </p:sp>
    </p:spTree>
    <p:custDataLst>
      <p:tags r:id="rId1"/>
    </p:custDataLst>
    <p:extLst>
      <p:ext uri="{BB962C8B-B14F-4D97-AF65-F5344CB8AC3E}">
        <p14:creationId xmlns:p14="http://schemas.microsoft.com/office/powerpoint/2010/main" val="2037715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2598</Words>
  <Application>Microsoft Office PowerPoint</Application>
  <PresentationFormat>Widescreen</PresentationFormat>
  <Paragraphs>168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Georgia</vt:lpstr>
      <vt:lpstr>Training</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Commitment in Challenges</vt:lpstr>
      <vt:lpstr>Are You Committed To Face Challenges To Your Faith?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2017-10-15T15:40:41Z</dcterms:created>
  <dcterms:modified xsi:type="dcterms:W3CDTF">2018-04-13T20:04:15Z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