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handoutMasterIdLst>
    <p:handoutMasterId r:id="rId17"/>
  </p:handoutMasterIdLst>
  <p:sldIdLst>
    <p:sldId id="262" r:id="rId2"/>
    <p:sldId id="287" r:id="rId3"/>
    <p:sldId id="308" r:id="rId4"/>
    <p:sldId id="314" r:id="rId5"/>
    <p:sldId id="320" r:id="rId6"/>
    <p:sldId id="309" r:id="rId7"/>
    <p:sldId id="310" r:id="rId8"/>
    <p:sldId id="316" r:id="rId9"/>
    <p:sldId id="317" r:id="rId10"/>
    <p:sldId id="311" r:id="rId11"/>
    <p:sldId id="312" r:id="rId12"/>
    <p:sldId id="318" r:id="rId13"/>
    <p:sldId id="319" r:id="rId14"/>
    <p:sldId id="313"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E0000"/>
    <a:srgbClr val="CC0099"/>
    <a:srgbClr val="80008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94726-6183-41E6-BAE7-7AC0F985E381}" v="416" dt="2018-08-31T17:40:38.176"/>
  </p1510:revLst>
</p1510:revInfo>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howGuides="1">
      <p:cViewPr varScale="1">
        <p:scale>
          <a:sx n="106" d="100"/>
          <a:sy n="106" d="100"/>
        </p:scale>
        <p:origin x="114" y="210"/>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25688311-5F4A-4BCC-B050-25865D7F7FF3}"/>
    <pc:docChg chg="custSel addSld delSld modSld">
      <pc:chgData name="Paul Adams" userId="78f9f193424ede4b" providerId="LiveId" clId="{25688311-5F4A-4BCC-B050-25865D7F7FF3}" dt="2018-08-31T17:40:38.176" v="414" actId="20577"/>
      <pc:docMkLst>
        <pc:docMk/>
      </pc:docMkLst>
      <pc:sldChg chg="modSp">
        <pc:chgData name="Paul Adams" userId="78f9f193424ede4b" providerId="LiveId" clId="{25688311-5F4A-4BCC-B050-25865D7F7FF3}" dt="2018-08-31T17:32:37.744" v="384" actId="113"/>
        <pc:sldMkLst>
          <pc:docMk/>
          <pc:sldMk cId="2824131234" sldId="287"/>
        </pc:sldMkLst>
        <pc:spChg chg="mod">
          <ac:chgData name="Paul Adams" userId="78f9f193424ede4b" providerId="LiveId" clId="{25688311-5F4A-4BCC-B050-25865D7F7FF3}" dt="2018-08-31T17:32:37.744" v="384" actId="113"/>
          <ac:spMkLst>
            <pc:docMk/>
            <pc:sldMk cId="2824131234" sldId="287"/>
            <ac:spMk id="14" creationId="{00000000-0000-0000-0000-000000000000}"/>
          </ac:spMkLst>
        </pc:spChg>
      </pc:sldChg>
      <pc:sldChg chg="modSp del">
        <pc:chgData name="Paul Adams" userId="78f9f193424ede4b" providerId="LiveId" clId="{25688311-5F4A-4BCC-B050-25865D7F7FF3}" dt="2018-08-31T14:14:12.904" v="40" actId="2696"/>
        <pc:sldMkLst>
          <pc:docMk/>
          <pc:sldMk cId="2477369707" sldId="301"/>
        </pc:sldMkLst>
        <pc:spChg chg="mod">
          <ac:chgData name="Paul Adams" userId="78f9f193424ede4b" providerId="LiveId" clId="{25688311-5F4A-4BCC-B050-25865D7F7FF3}" dt="2018-08-31T14:13:39.927" v="27" actId="14100"/>
          <ac:spMkLst>
            <pc:docMk/>
            <pc:sldMk cId="2477369707" sldId="301"/>
            <ac:spMk id="13" creationId="{00000000-0000-0000-0000-000000000000}"/>
          </ac:spMkLst>
        </pc:spChg>
      </pc:sldChg>
      <pc:sldChg chg="del">
        <pc:chgData name="Paul Adams" userId="78f9f193424ede4b" providerId="LiveId" clId="{25688311-5F4A-4BCC-B050-25865D7F7FF3}" dt="2018-08-31T14:14:02.115" v="30" actId="2696"/>
        <pc:sldMkLst>
          <pc:docMk/>
          <pc:sldMk cId="1153957473" sldId="302"/>
        </pc:sldMkLst>
      </pc:sldChg>
      <pc:sldChg chg="del">
        <pc:chgData name="Paul Adams" userId="78f9f193424ede4b" providerId="LiveId" clId="{25688311-5F4A-4BCC-B050-25865D7F7FF3}" dt="2018-08-31T14:14:02.701" v="31" actId="2696"/>
        <pc:sldMkLst>
          <pc:docMk/>
          <pc:sldMk cId="1517533557" sldId="303"/>
        </pc:sldMkLst>
      </pc:sldChg>
      <pc:sldChg chg="del">
        <pc:chgData name="Paul Adams" userId="78f9f193424ede4b" providerId="LiveId" clId="{25688311-5F4A-4BCC-B050-25865D7F7FF3}" dt="2018-08-31T14:14:03.860" v="33" actId="2696"/>
        <pc:sldMkLst>
          <pc:docMk/>
          <pc:sldMk cId="470046279" sldId="304"/>
        </pc:sldMkLst>
      </pc:sldChg>
      <pc:sldChg chg="del">
        <pc:chgData name="Paul Adams" userId="78f9f193424ede4b" providerId="LiveId" clId="{25688311-5F4A-4BCC-B050-25865D7F7FF3}" dt="2018-08-31T14:14:04.546" v="34" actId="2696"/>
        <pc:sldMkLst>
          <pc:docMk/>
          <pc:sldMk cId="3031900101" sldId="305"/>
        </pc:sldMkLst>
      </pc:sldChg>
      <pc:sldChg chg="del">
        <pc:chgData name="Paul Adams" userId="78f9f193424ede4b" providerId="LiveId" clId="{25688311-5F4A-4BCC-B050-25865D7F7FF3}" dt="2018-08-31T14:14:05.425" v="37" actId="2696"/>
        <pc:sldMkLst>
          <pc:docMk/>
          <pc:sldMk cId="3261563826" sldId="306"/>
        </pc:sldMkLst>
      </pc:sldChg>
      <pc:sldChg chg="del">
        <pc:chgData name="Paul Adams" userId="78f9f193424ede4b" providerId="LiveId" clId="{25688311-5F4A-4BCC-B050-25865D7F7FF3}" dt="2018-08-31T14:14:05.760" v="38" actId="2696"/>
        <pc:sldMkLst>
          <pc:docMk/>
          <pc:sldMk cId="3096446255" sldId="307"/>
        </pc:sldMkLst>
      </pc:sldChg>
      <pc:sldChg chg="modSp modAnim">
        <pc:chgData name="Paul Adams" userId="78f9f193424ede4b" providerId="LiveId" clId="{25688311-5F4A-4BCC-B050-25865D7F7FF3}" dt="2018-08-31T17:38:22.339" v="400"/>
        <pc:sldMkLst>
          <pc:docMk/>
          <pc:sldMk cId="1699948101" sldId="308"/>
        </pc:sldMkLst>
        <pc:spChg chg="mod">
          <ac:chgData name="Paul Adams" userId="78f9f193424ede4b" providerId="LiveId" clId="{25688311-5F4A-4BCC-B050-25865D7F7FF3}" dt="2018-08-31T14:15:21.136" v="57" actId="20577"/>
          <ac:spMkLst>
            <pc:docMk/>
            <pc:sldMk cId="1699948101" sldId="308"/>
            <ac:spMk id="13" creationId="{00000000-0000-0000-0000-000000000000}"/>
          </ac:spMkLst>
        </pc:spChg>
        <pc:spChg chg="mod">
          <ac:chgData name="Paul Adams" userId="78f9f193424ede4b" providerId="LiveId" clId="{25688311-5F4A-4BCC-B050-25865D7F7FF3}" dt="2018-08-31T17:36:48.208" v="385" actId="113"/>
          <ac:spMkLst>
            <pc:docMk/>
            <pc:sldMk cId="1699948101" sldId="308"/>
            <ac:spMk id="14" creationId="{00000000-0000-0000-0000-000000000000}"/>
          </ac:spMkLst>
        </pc:spChg>
      </pc:sldChg>
      <pc:sldChg chg="add del">
        <pc:chgData name="Paul Adams" userId="78f9f193424ede4b" providerId="LiveId" clId="{25688311-5F4A-4BCC-B050-25865D7F7FF3}" dt="2018-08-31T15:26:26.705" v="130" actId="2696"/>
        <pc:sldMkLst>
          <pc:docMk/>
          <pc:sldMk cId="840042181" sldId="309"/>
        </pc:sldMkLst>
      </pc:sldChg>
      <pc:sldChg chg="modSp add modAnim">
        <pc:chgData name="Paul Adams" userId="78f9f193424ede4b" providerId="LiveId" clId="{25688311-5F4A-4BCC-B050-25865D7F7FF3}" dt="2018-08-31T17:38:40.636" v="402"/>
        <pc:sldMkLst>
          <pc:docMk/>
          <pc:sldMk cId="1722266562" sldId="309"/>
        </pc:sldMkLst>
        <pc:spChg chg="mod">
          <ac:chgData name="Paul Adams" userId="78f9f193424ede4b" providerId="LiveId" clId="{25688311-5F4A-4BCC-B050-25865D7F7FF3}" dt="2018-08-31T17:37:03.990" v="388" actId="113"/>
          <ac:spMkLst>
            <pc:docMk/>
            <pc:sldMk cId="1722266562" sldId="309"/>
            <ac:spMk id="14" creationId="{00000000-0000-0000-0000-000000000000}"/>
          </ac:spMkLst>
        </pc:spChg>
      </pc:sldChg>
      <pc:sldChg chg="del">
        <pc:chgData name="Paul Adams" userId="78f9f193424ede4b" providerId="LiveId" clId="{25688311-5F4A-4BCC-B050-25865D7F7FF3}" dt="2018-08-31T14:14:01.174" v="28" actId="2696"/>
        <pc:sldMkLst>
          <pc:docMk/>
          <pc:sldMk cId="3466471477" sldId="309"/>
        </pc:sldMkLst>
      </pc:sldChg>
      <pc:sldChg chg="del">
        <pc:chgData name="Paul Adams" userId="78f9f193424ede4b" providerId="LiveId" clId="{25688311-5F4A-4BCC-B050-25865D7F7FF3}" dt="2018-08-31T14:14:01.576" v="29" actId="2696"/>
        <pc:sldMkLst>
          <pc:docMk/>
          <pc:sldMk cId="2491472100" sldId="310"/>
        </pc:sldMkLst>
      </pc:sldChg>
      <pc:sldChg chg="modSp add modAnim">
        <pc:chgData name="Paul Adams" userId="78f9f193424ede4b" providerId="LiveId" clId="{25688311-5F4A-4BCC-B050-25865D7F7FF3}" dt="2018-08-31T17:38:55.522" v="404"/>
        <pc:sldMkLst>
          <pc:docMk/>
          <pc:sldMk cId="2538168784" sldId="310"/>
        </pc:sldMkLst>
        <pc:spChg chg="mod">
          <ac:chgData name="Paul Adams" userId="78f9f193424ede4b" providerId="LiveId" clId="{25688311-5F4A-4BCC-B050-25865D7F7FF3}" dt="2018-08-31T17:37:09.225" v="389" actId="113"/>
          <ac:spMkLst>
            <pc:docMk/>
            <pc:sldMk cId="2538168784" sldId="310"/>
            <ac:spMk id="14" creationId="{00000000-0000-0000-0000-000000000000}"/>
          </ac:spMkLst>
        </pc:spChg>
      </pc:sldChg>
      <pc:sldChg chg="add del">
        <pc:chgData name="Paul Adams" userId="78f9f193424ede4b" providerId="LiveId" clId="{25688311-5F4A-4BCC-B050-25865D7F7FF3}" dt="2018-08-31T15:26:26.874" v="131" actId="2696"/>
        <pc:sldMkLst>
          <pc:docMk/>
          <pc:sldMk cId="3555864830" sldId="310"/>
        </pc:sldMkLst>
      </pc:sldChg>
      <pc:sldChg chg="del">
        <pc:chgData name="Paul Adams" userId="78f9f193424ede4b" providerId="LiveId" clId="{25688311-5F4A-4BCC-B050-25865D7F7FF3}" dt="2018-08-31T14:14:03.210" v="32" actId="2696"/>
        <pc:sldMkLst>
          <pc:docMk/>
          <pc:sldMk cId="547158070" sldId="311"/>
        </pc:sldMkLst>
      </pc:sldChg>
      <pc:sldChg chg="add del">
        <pc:chgData name="Paul Adams" userId="78f9f193424ede4b" providerId="LiveId" clId="{25688311-5F4A-4BCC-B050-25865D7F7FF3}" dt="2018-08-31T15:26:27.051" v="132" actId="2696"/>
        <pc:sldMkLst>
          <pc:docMk/>
          <pc:sldMk cId="2686660085" sldId="311"/>
        </pc:sldMkLst>
      </pc:sldChg>
      <pc:sldChg chg="modSp add modAnim">
        <pc:chgData name="Paul Adams" userId="78f9f193424ede4b" providerId="LiveId" clId="{25688311-5F4A-4BCC-B050-25865D7F7FF3}" dt="2018-08-31T17:39:21.428" v="406"/>
        <pc:sldMkLst>
          <pc:docMk/>
          <pc:sldMk cId="3065683962" sldId="311"/>
        </pc:sldMkLst>
        <pc:spChg chg="mod">
          <ac:chgData name="Paul Adams" userId="78f9f193424ede4b" providerId="LiveId" clId="{25688311-5F4A-4BCC-B050-25865D7F7FF3}" dt="2018-08-31T17:37:22.395" v="392" actId="113"/>
          <ac:spMkLst>
            <pc:docMk/>
            <pc:sldMk cId="3065683962" sldId="311"/>
            <ac:spMk id="14" creationId="{00000000-0000-0000-0000-000000000000}"/>
          </ac:spMkLst>
        </pc:spChg>
      </pc:sldChg>
      <pc:sldChg chg="modSp add modAnim">
        <pc:chgData name="Paul Adams" userId="78f9f193424ede4b" providerId="LiveId" clId="{25688311-5F4A-4BCC-B050-25865D7F7FF3}" dt="2018-08-31T17:39:31.020" v="408"/>
        <pc:sldMkLst>
          <pc:docMk/>
          <pc:sldMk cId="710837899" sldId="312"/>
        </pc:sldMkLst>
        <pc:spChg chg="mod">
          <ac:chgData name="Paul Adams" userId="78f9f193424ede4b" providerId="LiveId" clId="{25688311-5F4A-4BCC-B050-25865D7F7FF3}" dt="2018-08-31T17:37:28.129" v="393" actId="113"/>
          <ac:spMkLst>
            <pc:docMk/>
            <pc:sldMk cId="710837899" sldId="312"/>
            <ac:spMk id="14" creationId="{00000000-0000-0000-0000-000000000000}"/>
          </ac:spMkLst>
        </pc:spChg>
      </pc:sldChg>
      <pc:sldChg chg="add del">
        <pc:chgData name="Paul Adams" userId="78f9f193424ede4b" providerId="LiveId" clId="{25688311-5F4A-4BCC-B050-25865D7F7FF3}" dt="2018-08-31T15:26:27.175" v="133" actId="2696"/>
        <pc:sldMkLst>
          <pc:docMk/>
          <pc:sldMk cId="1270302867" sldId="312"/>
        </pc:sldMkLst>
      </pc:sldChg>
      <pc:sldChg chg="modSp add">
        <pc:chgData name="Paul Adams" userId="78f9f193424ede4b" providerId="LiveId" clId="{25688311-5F4A-4BCC-B050-25865D7F7FF3}" dt="2018-08-31T17:37:41.398" v="396" actId="113"/>
        <pc:sldMkLst>
          <pc:docMk/>
          <pc:sldMk cId="1454817851" sldId="313"/>
        </pc:sldMkLst>
        <pc:spChg chg="mod">
          <ac:chgData name="Paul Adams" userId="78f9f193424ede4b" providerId="LiveId" clId="{25688311-5F4A-4BCC-B050-25865D7F7FF3}" dt="2018-08-31T17:37:41.398" v="396" actId="113"/>
          <ac:spMkLst>
            <pc:docMk/>
            <pc:sldMk cId="1454817851" sldId="313"/>
            <ac:spMk id="14" creationId="{00000000-0000-0000-0000-000000000000}"/>
          </ac:spMkLst>
        </pc:spChg>
      </pc:sldChg>
      <pc:sldChg chg="add del">
        <pc:chgData name="Paul Adams" userId="78f9f193424ede4b" providerId="LiveId" clId="{25688311-5F4A-4BCC-B050-25865D7F7FF3}" dt="2018-08-31T15:26:27.460" v="134" actId="2696"/>
        <pc:sldMkLst>
          <pc:docMk/>
          <pc:sldMk cId="2508441063" sldId="313"/>
        </pc:sldMkLst>
      </pc:sldChg>
      <pc:sldChg chg="del">
        <pc:chgData name="Paul Adams" userId="78f9f193424ede4b" providerId="LiveId" clId="{25688311-5F4A-4BCC-B050-25865D7F7FF3}" dt="2018-08-31T14:14:04.978" v="35" actId="2696"/>
        <pc:sldMkLst>
          <pc:docMk/>
          <pc:sldMk cId="3144317900" sldId="313"/>
        </pc:sldMkLst>
      </pc:sldChg>
      <pc:sldChg chg="del">
        <pc:chgData name="Paul Adams" userId="78f9f193424ede4b" providerId="LiveId" clId="{25688311-5F4A-4BCC-B050-25865D7F7FF3}" dt="2018-08-31T14:14:05.232" v="36" actId="2696"/>
        <pc:sldMkLst>
          <pc:docMk/>
          <pc:sldMk cId="1310250148" sldId="314"/>
        </pc:sldMkLst>
      </pc:sldChg>
      <pc:sldChg chg="add del">
        <pc:chgData name="Paul Adams" userId="78f9f193424ede4b" providerId="LiveId" clId="{25688311-5F4A-4BCC-B050-25865D7F7FF3}" dt="2018-08-31T15:26:28.720" v="135" actId="2696"/>
        <pc:sldMkLst>
          <pc:docMk/>
          <pc:sldMk cId="1867369208" sldId="314"/>
        </pc:sldMkLst>
      </pc:sldChg>
      <pc:sldChg chg="add del">
        <pc:chgData name="Paul Adams" userId="78f9f193424ede4b" providerId="LiveId" clId="{25688311-5F4A-4BCC-B050-25865D7F7FF3}" dt="2018-08-31T15:27:53.487" v="163" actId="2696"/>
        <pc:sldMkLst>
          <pc:docMk/>
          <pc:sldMk cId="2406241732" sldId="314"/>
        </pc:sldMkLst>
      </pc:sldChg>
      <pc:sldChg chg="modSp add modAnim">
        <pc:chgData name="Paul Adams" userId="78f9f193424ede4b" providerId="LiveId" clId="{25688311-5F4A-4BCC-B050-25865D7F7FF3}" dt="2018-08-31T17:38:30.818" v="401"/>
        <pc:sldMkLst>
          <pc:docMk/>
          <pc:sldMk cId="3572807048" sldId="314"/>
        </pc:sldMkLst>
        <pc:spChg chg="mod">
          <ac:chgData name="Paul Adams" userId="78f9f193424ede4b" providerId="LiveId" clId="{25688311-5F4A-4BCC-B050-25865D7F7FF3}" dt="2018-08-31T17:36:54.103" v="386" actId="113"/>
          <ac:spMkLst>
            <pc:docMk/>
            <pc:sldMk cId="3572807048" sldId="314"/>
            <ac:spMk id="14" creationId="{00000000-0000-0000-0000-000000000000}"/>
          </ac:spMkLst>
        </pc:spChg>
      </pc:sldChg>
      <pc:sldChg chg="del">
        <pc:chgData name="Paul Adams" userId="78f9f193424ede4b" providerId="LiveId" clId="{25688311-5F4A-4BCC-B050-25865D7F7FF3}" dt="2018-08-31T14:14:06.303" v="39" actId="2696"/>
        <pc:sldMkLst>
          <pc:docMk/>
          <pc:sldMk cId="1105120327" sldId="315"/>
        </pc:sldMkLst>
      </pc:sldChg>
      <pc:sldChg chg="add del">
        <pc:chgData name="Paul Adams" userId="78f9f193424ede4b" providerId="LiveId" clId="{25688311-5F4A-4BCC-B050-25865D7F7FF3}" dt="2018-08-31T17:28:51.538" v="370" actId="2696"/>
        <pc:sldMkLst>
          <pc:docMk/>
          <pc:sldMk cId="1141983742" sldId="315"/>
        </pc:sldMkLst>
      </pc:sldChg>
      <pc:sldChg chg="add del">
        <pc:chgData name="Paul Adams" userId="78f9f193424ede4b" providerId="LiveId" clId="{25688311-5F4A-4BCC-B050-25865D7F7FF3}" dt="2018-08-31T15:27:54.059" v="164" actId="2696"/>
        <pc:sldMkLst>
          <pc:docMk/>
          <pc:sldMk cId="1266407597" sldId="315"/>
        </pc:sldMkLst>
      </pc:sldChg>
      <pc:sldChg chg="add del">
        <pc:chgData name="Paul Adams" userId="78f9f193424ede4b" providerId="LiveId" clId="{25688311-5F4A-4BCC-B050-25865D7F7FF3}" dt="2018-08-31T15:27:54.659" v="165" actId="2696"/>
        <pc:sldMkLst>
          <pc:docMk/>
          <pc:sldMk cId="41399363" sldId="316"/>
        </pc:sldMkLst>
      </pc:sldChg>
      <pc:sldChg chg="modSp add modAnim">
        <pc:chgData name="Paul Adams" userId="78f9f193424ede4b" providerId="LiveId" clId="{25688311-5F4A-4BCC-B050-25865D7F7FF3}" dt="2018-08-31T17:39:01.943" v="405"/>
        <pc:sldMkLst>
          <pc:docMk/>
          <pc:sldMk cId="3198400014" sldId="316"/>
        </pc:sldMkLst>
        <pc:spChg chg="mod">
          <ac:chgData name="Paul Adams" userId="78f9f193424ede4b" providerId="LiveId" clId="{25688311-5F4A-4BCC-B050-25865D7F7FF3}" dt="2018-08-31T17:37:14.564" v="390" actId="113"/>
          <ac:spMkLst>
            <pc:docMk/>
            <pc:sldMk cId="3198400014" sldId="316"/>
            <ac:spMk id="14" creationId="{00000000-0000-0000-0000-000000000000}"/>
          </ac:spMkLst>
        </pc:spChg>
      </pc:sldChg>
      <pc:sldChg chg="add del">
        <pc:chgData name="Paul Adams" userId="78f9f193424ede4b" providerId="LiveId" clId="{25688311-5F4A-4BCC-B050-25865D7F7FF3}" dt="2018-08-31T15:27:55.437" v="166" actId="2696"/>
        <pc:sldMkLst>
          <pc:docMk/>
          <pc:sldMk cId="472665030" sldId="317"/>
        </pc:sldMkLst>
      </pc:sldChg>
      <pc:sldChg chg="modSp add">
        <pc:chgData name="Paul Adams" userId="78f9f193424ede4b" providerId="LiveId" clId="{25688311-5F4A-4BCC-B050-25865D7F7FF3}" dt="2018-08-31T17:40:38.176" v="414" actId="20577"/>
        <pc:sldMkLst>
          <pc:docMk/>
          <pc:sldMk cId="3752549101" sldId="317"/>
        </pc:sldMkLst>
        <pc:spChg chg="mod">
          <ac:chgData name="Paul Adams" userId="78f9f193424ede4b" providerId="LiveId" clId="{25688311-5F4A-4BCC-B050-25865D7F7FF3}" dt="2018-08-31T17:40:38.176" v="414" actId="20577"/>
          <ac:spMkLst>
            <pc:docMk/>
            <pc:sldMk cId="3752549101" sldId="317"/>
            <ac:spMk id="14" creationId="{00000000-0000-0000-0000-000000000000}"/>
          </ac:spMkLst>
        </pc:spChg>
      </pc:sldChg>
      <pc:sldChg chg="add del">
        <pc:chgData name="Paul Adams" userId="78f9f193424ede4b" providerId="LiveId" clId="{25688311-5F4A-4BCC-B050-25865D7F7FF3}" dt="2018-08-31T15:27:56.027" v="167" actId="2696"/>
        <pc:sldMkLst>
          <pc:docMk/>
          <pc:sldMk cId="950946907" sldId="318"/>
        </pc:sldMkLst>
      </pc:sldChg>
      <pc:sldChg chg="modSp add modAnim">
        <pc:chgData name="Paul Adams" userId="78f9f193424ede4b" providerId="LiveId" clId="{25688311-5F4A-4BCC-B050-25865D7F7FF3}" dt="2018-08-31T17:39:36.886" v="409"/>
        <pc:sldMkLst>
          <pc:docMk/>
          <pc:sldMk cId="2741806861" sldId="318"/>
        </pc:sldMkLst>
        <pc:spChg chg="mod">
          <ac:chgData name="Paul Adams" userId="78f9f193424ede4b" providerId="LiveId" clId="{25688311-5F4A-4BCC-B050-25865D7F7FF3}" dt="2018-08-31T17:37:31.815" v="394" actId="113"/>
          <ac:spMkLst>
            <pc:docMk/>
            <pc:sldMk cId="2741806861" sldId="318"/>
            <ac:spMk id="14" creationId="{00000000-0000-0000-0000-000000000000}"/>
          </ac:spMkLst>
        </pc:spChg>
      </pc:sldChg>
      <pc:sldChg chg="modSp add modAnim">
        <pc:chgData name="Paul Adams" userId="78f9f193424ede4b" providerId="LiveId" clId="{25688311-5F4A-4BCC-B050-25865D7F7FF3}" dt="2018-08-31T17:39:43.736" v="410"/>
        <pc:sldMkLst>
          <pc:docMk/>
          <pc:sldMk cId="52409019" sldId="319"/>
        </pc:sldMkLst>
        <pc:spChg chg="mod">
          <ac:chgData name="Paul Adams" userId="78f9f193424ede4b" providerId="LiveId" clId="{25688311-5F4A-4BCC-B050-25865D7F7FF3}" dt="2018-08-31T17:37:35.189" v="395" actId="113"/>
          <ac:spMkLst>
            <pc:docMk/>
            <pc:sldMk cId="52409019" sldId="319"/>
            <ac:spMk id="14" creationId="{00000000-0000-0000-0000-000000000000}"/>
          </ac:spMkLst>
        </pc:spChg>
      </pc:sldChg>
      <pc:sldChg chg="modSp add">
        <pc:chgData name="Paul Adams" userId="78f9f193424ede4b" providerId="LiveId" clId="{25688311-5F4A-4BCC-B050-25865D7F7FF3}" dt="2018-08-31T17:36:58.038" v="387" actId="113"/>
        <pc:sldMkLst>
          <pc:docMk/>
          <pc:sldMk cId="600894596" sldId="320"/>
        </pc:sldMkLst>
        <pc:spChg chg="mod">
          <ac:chgData name="Paul Adams" userId="78f9f193424ede4b" providerId="LiveId" clId="{25688311-5F4A-4BCC-B050-25865D7F7FF3}" dt="2018-08-31T17:36:58.038" v="387" actId="113"/>
          <ac:spMkLst>
            <pc:docMk/>
            <pc:sldMk cId="600894596" sldId="320"/>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8/31/2018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8/31/2018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8/31/2018</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8/31/2018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8/31/2018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8/31/2018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8/31/2018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8/31/2018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8/31/2018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8/31/2018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8/31/2018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8/31/2018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8/31/2018</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03412" y="609601"/>
            <a:ext cx="9524999" cy="2971800"/>
          </a:xfrm>
        </p:spPr>
        <p:txBody>
          <a:bodyPr/>
          <a:lstStyle/>
          <a:p>
            <a:pPr algn="ctr"/>
            <a:r>
              <a:rPr lang="en-US" sz="8000" dirty="0"/>
              <a:t>Staying Faithful in Challenging Times</a:t>
            </a:r>
          </a:p>
        </p:txBody>
      </p:sp>
      <p:sp>
        <p:nvSpPr>
          <p:cNvPr id="2" name="Subtitle 1"/>
          <p:cNvSpPr>
            <a:spLocks noGrp="1"/>
          </p:cNvSpPr>
          <p:nvPr>
            <p:ph type="subTitle" idx="1"/>
          </p:nvPr>
        </p:nvSpPr>
        <p:spPr>
          <a:xfrm>
            <a:off x="1903412" y="4344915"/>
            <a:ext cx="9524999" cy="1116085"/>
          </a:xfrm>
        </p:spPr>
        <p:txBody>
          <a:bodyPr>
            <a:normAutofit/>
          </a:bodyPr>
          <a:lstStyle/>
          <a:p>
            <a:pPr algn="ctr"/>
            <a:r>
              <a:rPr lang="en-US" sz="4800" dirty="0">
                <a:solidFill>
                  <a:srgbClr val="FFC000"/>
                </a:solidFill>
              </a:rPr>
              <a:t>The Epistle of James</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Wisdom Is Shown (13)</a:t>
            </a:r>
          </a:p>
          <a:p>
            <a:pPr marL="0" lvl="0" indent="0">
              <a:spcAft>
                <a:spcPts val="600"/>
              </a:spcAft>
              <a:buNone/>
            </a:pPr>
            <a:endParaRPr lang="en-US" sz="3000" b="1" dirty="0"/>
          </a:p>
          <a:p>
            <a:pPr marL="0" lvl="0" indent="0">
              <a:spcAft>
                <a:spcPts val="600"/>
              </a:spcAft>
              <a:buNone/>
            </a:pPr>
            <a:endParaRPr lang="en-US" sz="3000" b="1" dirty="0"/>
          </a:p>
          <a:p>
            <a:pPr lvl="0">
              <a:spcAft>
                <a:spcPts val="600"/>
              </a:spcAft>
            </a:pPr>
            <a:r>
              <a:rPr lang="en-US" sz="3000" b="1" dirty="0">
                <a:solidFill>
                  <a:srgbClr val="00B0F0"/>
                </a:solidFill>
              </a:rPr>
              <a:t>False Wisdom (14-16)</a:t>
            </a:r>
          </a:p>
          <a:p>
            <a:pPr marL="0" lvl="0" indent="0">
              <a:spcAft>
                <a:spcPts val="600"/>
              </a:spcAft>
              <a:buNone/>
            </a:pPr>
            <a:endParaRPr lang="en-US" sz="3000" b="1" dirty="0"/>
          </a:p>
          <a:p>
            <a:pPr marL="0" lvl="0" indent="0">
              <a:spcAft>
                <a:spcPts val="600"/>
              </a:spcAft>
              <a:buNone/>
            </a:pPr>
            <a:endParaRPr lang="en-US" sz="3000" b="1" dirty="0"/>
          </a:p>
          <a:p>
            <a:pPr lvl="0">
              <a:spcAft>
                <a:spcPts val="600"/>
              </a:spcAft>
            </a:pPr>
            <a:r>
              <a:rPr lang="en-US" sz="3000" b="1" dirty="0">
                <a:solidFill>
                  <a:srgbClr val="92D050"/>
                </a:solidFill>
              </a:rPr>
              <a:t>Heavenly Wisdom (17-18)</a:t>
            </a:r>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065683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 calcmode="lin" valueType="num">
                                      <p:cBhvr>
                                        <p:cTn id="7"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92D050"/>
                </a:solidFill>
              </a:rPr>
              <a:t>Heavenly Wisdom (17-18)</a:t>
            </a:r>
          </a:p>
          <a:p>
            <a:pPr lvl="1">
              <a:spcAft>
                <a:spcPts val="600"/>
              </a:spcAft>
            </a:pPr>
            <a:r>
              <a:rPr lang="en-US" sz="2600" dirty="0"/>
              <a:t>“But the wisdom that is from above is first pure, then peaceable, gentle, willing to yield, full of mercy and good fruits, without partiality and without hypocrisy. Now the fruit of righteousness is sown in peace by those who make peace.”  (James 3:17-18)</a:t>
            </a:r>
          </a:p>
          <a:p>
            <a:pPr lvl="1">
              <a:spcAft>
                <a:spcPts val="600"/>
              </a:spcAft>
            </a:pPr>
            <a:endParaRPr lang="en-US" sz="2600" dirty="0"/>
          </a:p>
          <a:p>
            <a:pPr lvl="1">
              <a:spcAft>
                <a:spcPts val="600"/>
              </a:spcAft>
            </a:pPr>
            <a:r>
              <a:rPr lang="en-US" sz="2600" dirty="0"/>
              <a:t>“Now concerning things offered to idols: We know that we all have knowledge. Knowledge puffs up, but love edifies.”  (1 Corinthians 8:1)</a:t>
            </a:r>
          </a:p>
          <a:p>
            <a:pPr lvl="1">
              <a:spcAft>
                <a:spcPts val="600"/>
              </a:spcAft>
            </a:pPr>
            <a:endParaRPr lang="en-US" sz="26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71083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92D050"/>
                </a:solidFill>
              </a:rPr>
              <a:t>Heavenly Wisdom (17-18)</a:t>
            </a:r>
          </a:p>
          <a:p>
            <a:pPr lvl="1">
              <a:spcAft>
                <a:spcPts val="600"/>
              </a:spcAft>
            </a:pPr>
            <a:endParaRPr lang="en-US" sz="2600" dirty="0">
              <a:solidFill>
                <a:srgbClr val="92D050"/>
              </a:solidFill>
            </a:endParaRPr>
          </a:p>
          <a:p>
            <a:pPr lvl="1">
              <a:spcAft>
                <a:spcPts val="600"/>
              </a:spcAft>
            </a:pPr>
            <a:r>
              <a:rPr lang="en-US" sz="2600" dirty="0"/>
              <a:t>“Where is the wise? Where is the scribe? Where is the disputer of this age? Has not God made foolish the wisdom of this world? For since, in the wisdom of God, the world through wisdom did not know God, it pleased God through the foolishness of the message preached to save those who believe.” (1 Corinthians 1:20-21)</a:t>
            </a:r>
          </a:p>
          <a:p>
            <a:pPr lvl="1">
              <a:spcAft>
                <a:spcPts val="600"/>
              </a:spcAft>
            </a:pPr>
            <a:endParaRPr lang="en-US" sz="800" dirty="0"/>
          </a:p>
          <a:p>
            <a:pPr lvl="1">
              <a:spcAft>
                <a:spcPts val="600"/>
              </a:spcAft>
            </a:pPr>
            <a:r>
              <a:rPr lang="en-US" sz="2600" dirty="0"/>
              <a:t>“But the natural man does not receive the things of the Spirit of God, for they are foolishness to him; nor can he know them, because they are spiritually discerned.”                 (1 Corinthians 2:14)</a:t>
            </a:r>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274180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439400" cy="5638800"/>
          </a:xfrm>
        </p:spPr>
        <p:txBody>
          <a:bodyPr>
            <a:normAutofit/>
          </a:bodyPr>
          <a:lstStyle/>
          <a:p>
            <a:pPr lvl="0">
              <a:spcAft>
                <a:spcPts val="600"/>
              </a:spcAft>
            </a:pPr>
            <a:r>
              <a:rPr lang="en-US" sz="3000" b="1" dirty="0">
                <a:solidFill>
                  <a:srgbClr val="92D050"/>
                </a:solidFill>
              </a:rPr>
              <a:t>Heavenly Wisdom (17-18)</a:t>
            </a:r>
          </a:p>
          <a:p>
            <a:pPr lvl="1">
              <a:spcAft>
                <a:spcPts val="600"/>
              </a:spcAft>
            </a:pPr>
            <a:endParaRPr lang="en-US" sz="200" dirty="0">
              <a:solidFill>
                <a:srgbClr val="92D050"/>
              </a:solidFill>
            </a:endParaRPr>
          </a:p>
          <a:p>
            <a:pPr lvl="1">
              <a:spcAft>
                <a:spcPts val="600"/>
              </a:spcAft>
            </a:pPr>
            <a:r>
              <a:rPr lang="en-US" sz="2600" dirty="0"/>
              <a:t>“If then you were raised with Christ, seek those things which are above, where Christ is, sitting at the right hand of God. Set your mind on things above, not on things on the earth. For you died, and your life is hidden with Christ in God. When Christ who is our life appears, then you also will appear with Him in glory.” (Colossians 3:1-4)</a:t>
            </a:r>
          </a:p>
          <a:p>
            <a:pPr lvl="1">
              <a:spcAft>
                <a:spcPts val="600"/>
              </a:spcAft>
            </a:pPr>
            <a:endParaRPr lang="en-US" sz="200" dirty="0"/>
          </a:p>
          <a:p>
            <a:pPr lvl="1">
              <a:spcAft>
                <a:spcPts val="600"/>
              </a:spcAft>
            </a:pPr>
            <a:r>
              <a:rPr lang="en-US" sz="2600" dirty="0"/>
              <a:t>“But you must continue in the things which you have learned and been assured of, knowing from whom you have learned them, and that from childhood you have known the Holy Scriptures, which are able to make you wise for salvation through faith which is in Christ Jesus.”                         (2 Timothy 3:14-15)</a:t>
            </a:r>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5240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Wisdom Is Shown (13)</a:t>
            </a:r>
          </a:p>
          <a:p>
            <a:pPr marL="0" lvl="0" indent="0">
              <a:spcAft>
                <a:spcPts val="600"/>
              </a:spcAft>
              <a:buNone/>
            </a:pPr>
            <a:endParaRPr lang="en-US" sz="3000" b="1" dirty="0"/>
          </a:p>
          <a:p>
            <a:pPr marL="0" lvl="0" indent="0">
              <a:spcAft>
                <a:spcPts val="600"/>
              </a:spcAft>
              <a:buNone/>
            </a:pPr>
            <a:endParaRPr lang="en-US" sz="3000" b="1" dirty="0"/>
          </a:p>
          <a:p>
            <a:pPr lvl="0">
              <a:spcAft>
                <a:spcPts val="600"/>
              </a:spcAft>
            </a:pPr>
            <a:r>
              <a:rPr lang="en-US" sz="3000" b="1" dirty="0">
                <a:solidFill>
                  <a:srgbClr val="00B0F0"/>
                </a:solidFill>
              </a:rPr>
              <a:t>False Wisdom (14-16)</a:t>
            </a:r>
          </a:p>
          <a:p>
            <a:pPr marL="0" lvl="0" indent="0">
              <a:spcAft>
                <a:spcPts val="600"/>
              </a:spcAft>
              <a:buNone/>
            </a:pPr>
            <a:endParaRPr lang="en-US" sz="3000" b="1" dirty="0"/>
          </a:p>
          <a:p>
            <a:pPr marL="0" lvl="0" indent="0">
              <a:spcAft>
                <a:spcPts val="600"/>
              </a:spcAft>
              <a:buNone/>
            </a:pPr>
            <a:endParaRPr lang="en-US" sz="3000" b="1" dirty="0"/>
          </a:p>
          <a:p>
            <a:pPr lvl="0">
              <a:spcAft>
                <a:spcPts val="600"/>
              </a:spcAft>
            </a:pPr>
            <a:r>
              <a:rPr lang="en-US" sz="3000" b="1" dirty="0">
                <a:solidFill>
                  <a:srgbClr val="92D050"/>
                </a:solidFill>
              </a:rPr>
              <a:t>Heavenly Wisdom (17-18)</a:t>
            </a:r>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454817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Epistle of James</a:t>
            </a:r>
          </a:p>
        </p:txBody>
      </p:sp>
      <p:sp>
        <p:nvSpPr>
          <p:cNvPr id="14" name="Content Placeholder 13"/>
          <p:cNvSpPr>
            <a:spLocks noGrp="1"/>
          </p:cNvSpPr>
          <p:nvPr>
            <p:ph idx="1"/>
          </p:nvPr>
        </p:nvSpPr>
        <p:spPr>
          <a:xfrm>
            <a:off x="1593436" y="1600200"/>
            <a:ext cx="10168977" cy="5257800"/>
          </a:xfrm>
        </p:spPr>
        <p:txBody>
          <a:bodyPr>
            <a:normAutofit/>
          </a:bodyPr>
          <a:lstStyle/>
          <a:p>
            <a:pPr lvl="0">
              <a:spcAft>
                <a:spcPts val="1800"/>
              </a:spcAft>
            </a:pPr>
            <a:r>
              <a:rPr lang="en-US" sz="3000" b="1" dirty="0">
                <a:solidFill>
                  <a:srgbClr val="FFFF00"/>
                </a:solidFill>
              </a:rPr>
              <a:t>The Challenge of Trials  (James 1:1-12)</a:t>
            </a:r>
          </a:p>
          <a:p>
            <a:pPr lvl="0">
              <a:spcAft>
                <a:spcPts val="1800"/>
              </a:spcAft>
            </a:pPr>
            <a:r>
              <a:rPr lang="en-US" sz="3000" b="1" dirty="0">
                <a:solidFill>
                  <a:srgbClr val="00B0F0"/>
                </a:solidFill>
              </a:rPr>
              <a:t>The Challenge of Temptation  (James 1:13-27)</a:t>
            </a:r>
          </a:p>
          <a:p>
            <a:pPr lvl="0">
              <a:spcAft>
                <a:spcPts val="1800"/>
              </a:spcAft>
            </a:pPr>
            <a:r>
              <a:rPr lang="en-US" sz="3000" b="1" dirty="0">
                <a:solidFill>
                  <a:srgbClr val="92D050"/>
                </a:solidFill>
              </a:rPr>
              <a:t>The Challenge of Impartiality  (James 2:1-13)</a:t>
            </a:r>
          </a:p>
          <a:p>
            <a:pPr lvl="0">
              <a:spcAft>
                <a:spcPts val="1800"/>
              </a:spcAft>
            </a:pPr>
            <a:r>
              <a:rPr lang="en-US" sz="3000" b="1" dirty="0">
                <a:solidFill>
                  <a:srgbClr val="FFFFCC"/>
                </a:solidFill>
              </a:rPr>
              <a:t>The Challenge of a Living Faith  (James 2:14-26)</a:t>
            </a:r>
          </a:p>
          <a:p>
            <a:pPr lvl="0">
              <a:spcAft>
                <a:spcPts val="1800"/>
              </a:spcAft>
            </a:pPr>
            <a:r>
              <a:rPr lang="en-US" sz="3000" b="1" dirty="0">
                <a:solidFill>
                  <a:srgbClr val="FFC000"/>
                </a:solidFill>
              </a:rPr>
              <a:t>The Challenge of Good Words (James 3:1-12)</a:t>
            </a:r>
          </a:p>
          <a:p>
            <a:pPr lvl="0">
              <a:spcAft>
                <a:spcPts val="1800"/>
              </a:spcAft>
            </a:pPr>
            <a:r>
              <a:rPr lang="en-US" sz="3000" b="1" dirty="0">
                <a:solidFill>
                  <a:srgbClr val="002060"/>
                </a:solidFill>
              </a:rPr>
              <a:t>The Challenge of Godly Wisdom (James 3:13-18)</a:t>
            </a:r>
          </a:p>
        </p:txBody>
      </p:sp>
    </p:spTree>
    <p:extLst>
      <p:ext uri="{BB962C8B-B14F-4D97-AF65-F5344CB8AC3E}">
        <p14:creationId xmlns:p14="http://schemas.microsoft.com/office/powerpoint/2010/main" val="282413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 calcmode="lin" valueType="num">
                                      <p:cBhvr>
                                        <p:cTn id="14"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 calcmode="lin" valueType="num">
                                      <p:cBhvr>
                                        <p:cTn id="21"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 calcmode="lin" valueType="num">
                                      <p:cBhvr>
                                        <p:cTn id="28"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 calcmode="lin" valueType="num">
                                      <p:cBhvr>
                                        <p:cTn id="35"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4">
                                            <p:txEl>
                                              <p:pRg st="5" end="5"/>
                                            </p:txEl>
                                          </p:spTgt>
                                        </p:tgtEl>
                                        <p:attrNameLst>
                                          <p:attrName>style.visibility</p:attrName>
                                        </p:attrNameLst>
                                      </p:cBhvr>
                                      <p:to>
                                        <p:strVal val="visible"/>
                                      </p:to>
                                    </p:set>
                                    <p:anim calcmode="lin" valueType="num">
                                      <p:cBhvr>
                                        <p:cTn id="42" dur="500" fill="hold"/>
                                        <p:tgtEl>
                                          <p:spTgt spid="1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Wisdom Is Shown (13)</a:t>
            </a:r>
          </a:p>
          <a:p>
            <a:pPr lvl="1">
              <a:spcAft>
                <a:spcPts val="600"/>
              </a:spcAft>
            </a:pPr>
            <a:r>
              <a:rPr lang="en-US" sz="2600" dirty="0"/>
              <a:t>“Who is wise and understanding among you? Let him show by good conduct that his works are done in the meekness of wisdom.” (James 3:13)</a:t>
            </a:r>
          </a:p>
          <a:p>
            <a:pPr lvl="1">
              <a:spcAft>
                <a:spcPts val="600"/>
              </a:spcAft>
            </a:pPr>
            <a:endParaRPr lang="en-US" sz="2600" dirty="0"/>
          </a:p>
          <a:p>
            <a:pPr lvl="1">
              <a:spcAft>
                <a:spcPts val="600"/>
              </a:spcAft>
            </a:pPr>
            <a:r>
              <a:rPr lang="en-US" sz="2600" dirty="0"/>
              <a:t>“If any of you lacks wisdom, let him ask of God, who gives to all liberally and without reproach, and it will be given to him.”  (James 1:5)</a:t>
            </a:r>
          </a:p>
          <a:p>
            <a:pPr lvl="1">
              <a:spcAft>
                <a:spcPts val="600"/>
              </a:spcAft>
            </a:pPr>
            <a:endParaRPr lang="en-US" sz="2600" dirty="0"/>
          </a:p>
          <a:p>
            <a:pPr lvl="1">
              <a:spcAft>
                <a:spcPts val="600"/>
              </a:spcAft>
            </a:pPr>
            <a:r>
              <a:rPr lang="en-US" sz="2600" dirty="0"/>
              <a:t>“Wisdom is the principal thing; Therefore get wisdom. And in all your getting, get understanding.” (Proverbs 4:7)</a:t>
            </a:r>
          </a:p>
          <a:p>
            <a:pPr lvl="1">
              <a:spcAft>
                <a:spcPts val="600"/>
              </a:spcAft>
            </a:pPr>
            <a:endParaRPr lang="en-US" sz="2600" dirty="0"/>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69994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500"/>
                                        <p:tgtEl>
                                          <p:spTgt spid="1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Effect transition="in" filter="fade">
                                      <p:cBhvr>
                                        <p:cTn id="19" dur="500"/>
                                        <p:tgtEl>
                                          <p:spTgt spid="1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4">
                                            <p:txEl>
                                              <p:pRg st="5" end="5"/>
                                            </p:txEl>
                                          </p:spTgt>
                                        </p:tgtEl>
                                        <p:attrNameLst>
                                          <p:attrName>style.visibility</p:attrName>
                                        </p:attrNameLst>
                                      </p:cBhvr>
                                      <p:to>
                                        <p:strVal val="visible"/>
                                      </p:to>
                                    </p:set>
                                    <p:animEffect transition="in" filter="fade">
                                      <p:cBhvr>
                                        <p:cTn id="24"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Wisdom Is Shown (13)</a:t>
            </a:r>
          </a:p>
          <a:p>
            <a:pPr lvl="1">
              <a:spcAft>
                <a:spcPts val="600"/>
              </a:spcAft>
            </a:pPr>
            <a:endParaRPr lang="en-US" sz="2600" dirty="0"/>
          </a:p>
          <a:p>
            <a:pPr lvl="1">
              <a:spcAft>
                <a:spcPts val="600"/>
              </a:spcAft>
            </a:pPr>
            <a:r>
              <a:rPr lang="en-US" sz="2600" dirty="0"/>
              <a:t>“Choose wise, understanding, and knowledgeable men from among your tribes, and I will make them heads over you.” (Deuteronomy 1:13)</a:t>
            </a:r>
          </a:p>
          <a:p>
            <a:pPr lvl="1">
              <a:spcAft>
                <a:spcPts val="600"/>
              </a:spcAft>
            </a:pPr>
            <a:endParaRPr lang="en-US" sz="2600" dirty="0"/>
          </a:p>
          <a:p>
            <a:pPr lvl="1">
              <a:spcAft>
                <a:spcPts val="600"/>
              </a:spcAft>
            </a:pPr>
            <a:r>
              <a:rPr lang="en-US" sz="2600" dirty="0"/>
              <a:t>“See then that you walk circumspectly, not as fools but as wise, redeeming the time, because the days are evil.” (Ephesians 5:15-16)</a:t>
            </a: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57280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Wisdom Is Shown (13)</a:t>
            </a:r>
          </a:p>
          <a:p>
            <a:pPr lvl="1">
              <a:spcAft>
                <a:spcPts val="600"/>
              </a:spcAft>
            </a:pPr>
            <a:endParaRPr lang="en-US" sz="2600" dirty="0"/>
          </a:p>
          <a:p>
            <a:pPr lvl="1">
              <a:spcAft>
                <a:spcPts val="600"/>
              </a:spcAft>
            </a:pPr>
            <a:r>
              <a:rPr lang="en-US" sz="2600" dirty="0"/>
              <a:t>“Happy is the man who finds wisdom, And the man who gains understanding; For her proceeds are better than the profits of silver, And her gain than fine gold. She is more precious than rubies, And all the things you may desire cannot compare with her. Length of days is in her right hand, In her left hand riches and honor. Her ways are ways of pleasantness, And all her paths are peace. She is a tree of life to those who take hold of her, And happy are all who retain her.”  (Proverbs 3:13-18)</a:t>
            </a: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600894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Wisdom Is Shown (13)</a:t>
            </a:r>
          </a:p>
          <a:p>
            <a:pPr marL="0" lvl="0" indent="0">
              <a:spcAft>
                <a:spcPts val="600"/>
              </a:spcAft>
              <a:buNone/>
            </a:pPr>
            <a:endParaRPr lang="en-US" sz="3000" b="1" dirty="0"/>
          </a:p>
          <a:p>
            <a:pPr marL="0" lvl="0" indent="0">
              <a:spcAft>
                <a:spcPts val="600"/>
              </a:spcAft>
              <a:buNone/>
            </a:pPr>
            <a:endParaRPr lang="en-US" sz="3000" b="1" dirty="0"/>
          </a:p>
          <a:p>
            <a:pPr lvl="0">
              <a:spcAft>
                <a:spcPts val="600"/>
              </a:spcAft>
            </a:pPr>
            <a:r>
              <a:rPr lang="en-US" sz="3000" b="1" dirty="0">
                <a:solidFill>
                  <a:srgbClr val="00B0F0"/>
                </a:solidFill>
              </a:rPr>
              <a:t>False Wisdom (14-16)</a:t>
            </a:r>
          </a:p>
          <a:p>
            <a:pPr marL="0" lvl="0" indent="0">
              <a:spcAft>
                <a:spcPts val="600"/>
              </a:spcAft>
              <a:buNone/>
            </a:pPr>
            <a:endParaRPr lang="en-US" sz="3000" dirty="0"/>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722266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p:cTn id="7"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00B0F0"/>
                </a:solidFill>
              </a:rPr>
              <a:t>False Wisdom (14-16)</a:t>
            </a:r>
          </a:p>
          <a:p>
            <a:pPr lvl="1">
              <a:spcAft>
                <a:spcPts val="600"/>
              </a:spcAft>
            </a:pPr>
            <a:r>
              <a:rPr lang="en-US" sz="2600" dirty="0"/>
              <a:t>“But if you have bitter envy and self-seeking in your hearts, do not boast and lie against the truth. This wisdom does not descend from above, but is earthly, sensual, demonic. For where envy and self-seeking exist, confusion and every evil thing are there.” (James 3:14-16)</a:t>
            </a:r>
          </a:p>
          <a:p>
            <a:pPr lvl="1">
              <a:spcAft>
                <a:spcPts val="600"/>
              </a:spcAft>
            </a:pPr>
            <a:endParaRPr lang="en-US" sz="2600" dirty="0"/>
          </a:p>
          <a:p>
            <a:pPr lvl="1">
              <a:spcAft>
                <a:spcPts val="600"/>
              </a:spcAft>
            </a:pPr>
            <a:r>
              <a:rPr lang="en-US" sz="2600" dirty="0"/>
              <a:t>“Therefore, behold, I will again do a marvelous work Among this people, A marvelous work and a wonder; For the wisdom of their wise men shall perish, And the understanding of their prudent men shall be hidden.” (Isaiah 29:14)</a:t>
            </a:r>
          </a:p>
          <a:p>
            <a:pPr lvl="1">
              <a:spcAft>
                <a:spcPts val="600"/>
              </a:spcAft>
            </a:pPr>
            <a:endParaRPr lang="en-US" sz="2600" dirty="0"/>
          </a:p>
          <a:p>
            <a:pPr lvl="1">
              <a:spcAft>
                <a:spcPts val="600"/>
              </a:spcAft>
            </a:pPr>
            <a:endParaRPr lang="en-US" sz="3000" dirty="0"/>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253816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00B0F0"/>
                </a:solidFill>
              </a:rPr>
              <a:t>False Wisdom (14-16)</a:t>
            </a:r>
          </a:p>
          <a:p>
            <a:pPr lvl="1">
              <a:spcAft>
                <a:spcPts val="600"/>
              </a:spcAft>
            </a:pPr>
            <a:endParaRPr lang="en-US" sz="2600" dirty="0">
              <a:solidFill>
                <a:srgbClr val="00B0F0"/>
              </a:solidFill>
            </a:endParaRPr>
          </a:p>
          <a:p>
            <a:pPr lvl="1">
              <a:spcAft>
                <a:spcPts val="600"/>
              </a:spcAft>
            </a:pPr>
            <a:r>
              <a:rPr lang="en-US" sz="2600" dirty="0"/>
              <a:t>“And you He made alive, who were dead in trespasses and sins, in which you once walked according to the course of this world, according to the prince of the power of the air, the spirit who now works in the sons of disobedience, among whom also we all once conducted ourselves in the lusts of our flesh, fulfilling the desires of the flesh and of the mind, and were by nature children of wrath, just as the others.” (Ephesians 2:1-3)</a:t>
            </a:r>
          </a:p>
          <a:p>
            <a:pPr lvl="1">
              <a:spcAft>
                <a:spcPts val="600"/>
              </a:spcAft>
            </a:pPr>
            <a:endParaRPr lang="en-US" sz="3200" dirty="0"/>
          </a:p>
          <a:p>
            <a:pPr lvl="1">
              <a:spcAft>
                <a:spcPts val="600"/>
              </a:spcAft>
            </a:pPr>
            <a:r>
              <a:rPr lang="en-US" sz="2600" dirty="0"/>
              <a:t>“There is no fear of god before their eyes.” (Romans 3:18)</a:t>
            </a:r>
          </a:p>
          <a:p>
            <a:pPr lvl="1">
              <a:spcAft>
                <a:spcPts val="600"/>
              </a:spcAft>
            </a:pPr>
            <a:endParaRPr lang="en-US" sz="2600" dirty="0">
              <a:solidFill>
                <a:srgbClr val="00B0F0"/>
              </a:solidFill>
            </a:endParaRPr>
          </a:p>
          <a:p>
            <a:pPr marL="0" lvl="0" indent="0">
              <a:spcAft>
                <a:spcPts val="600"/>
              </a:spcAft>
              <a:buNone/>
            </a:pPr>
            <a:endParaRPr lang="en-US" sz="3000" dirty="0"/>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19840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Godly Wisdom (James 3:13-18)</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00B0F0"/>
                </a:solidFill>
              </a:rPr>
              <a:t>False Wisdom (14-16)</a:t>
            </a:r>
          </a:p>
          <a:p>
            <a:pPr lvl="1">
              <a:spcAft>
                <a:spcPts val="600"/>
              </a:spcAft>
            </a:pPr>
            <a:endParaRPr lang="en-US" sz="2600" dirty="0">
              <a:solidFill>
                <a:srgbClr val="00B0F0"/>
              </a:solidFill>
            </a:endParaRPr>
          </a:p>
          <a:p>
            <a:pPr lvl="1">
              <a:spcAft>
                <a:spcPts val="600"/>
              </a:spcAft>
            </a:pPr>
            <a:r>
              <a:rPr lang="en-US" sz="2600" dirty="0"/>
              <a:t>“But you, beloved, remember the words which were spoken before by the apostles of our Lord Jesus Christ: how they told you that there would be mockers in the last time who would walk according to their own ungodly lusts. These are sensual persons, who cause divisions, not having the </a:t>
            </a:r>
            <a:r>
              <a:rPr lang="en-US" sz="2600"/>
              <a:t>Spirit.”  </a:t>
            </a:r>
            <a:r>
              <a:rPr lang="en-US" sz="2600" dirty="0"/>
              <a:t>(Jude 1:17-19)</a:t>
            </a:r>
            <a:endParaRPr lang="en-US" sz="3000" dirty="0"/>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75254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Jigsaw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703</TotalTime>
  <Words>1075</Words>
  <Application>Microsoft Office PowerPoint</Application>
  <PresentationFormat>Custom</PresentationFormat>
  <Paragraphs>92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Euphemia</vt:lpstr>
      <vt:lpstr>Jigsaw design template</vt:lpstr>
      <vt:lpstr>Staying Faithful in Challenging Times</vt:lpstr>
      <vt:lpstr>Staying Faithful in Challenging Times The Epistle of James</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lpstr>Staying Faithful in Challenging Times The Challenge of Godly Wisdom (James 3:13-18)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Faithful in Challenging Times</dc:title>
  <dc:creator>Paul Adams</dc:creator>
  <cp:lastModifiedBy>Paul Adams</cp:lastModifiedBy>
  <cp:revision>6</cp:revision>
  <dcterms:created xsi:type="dcterms:W3CDTF">2018-07-26T16:48:41Z</dcterms:created>
  <dcterms:modified xsi:type="dcterms:W3CDTF">2018-08-31T17:40:40Z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