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6"/>
  </p:notesMasterIdLst>
  <p:handoutMasterIdLst>
    <p:handoutMasterId r:id="rId17"/>
  </p:handoutMasterIdLst>
  <p:sldIdLst>
    <p:sldId id="262" r:id="rId2"/>
    <p:sldId id="287" r:id="rId3"/>
    <p:sldId id="308" r:id="rId4"/>
    <p:sldId id="309" r:id="rId5"/>
    <p:sldId id="310" r:id="rId6"/>
    <p:sldId id="311" r:id="rId7"/>
    <p:sldId id="312" r:id="rId8"/>
    <p:sldId id="320" r:id="rId9"/>
    <p:sldId id="313" r:id="rId10"/>
    <p:sldId id="314" r:id="rId11"/>
    <p:sldId id="321" r:id="rId12"/>
    <p:sldId id="315" r:id="rId13"/>
    <p:sldId id="316" r:id="rId14"/>
    <p:sldId id="317"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E0000"/>
    <a:srgbClr val="CC0099"/>
    <a:srgbClr val="800080"/>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BF2CFD-0555-4402-88C4-6C38441B5846}" v="602" dt="2018-09-14T15:56:31.960"/>
  </p1510:revLst>
</p1510:revInfo>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howGuides="1">
      <p:cViewPr varScale="1">
        <p:scale>
          <a:sx n="106" d="100"/>
          <a:sy n="106" d="100"/>
        </p:scale>
        <p:origin x="114" y="210"/>
      </p:cViewPr>
      <p:guideLst>
        <p:guide orient="horz" pos="2160"/>
        <p:guide orient="horz" pos="1008"/>
        <p:guide orient="horz" pos="3888"/>
        <p:guide orient="horz" pos="321"/>
        <p:guide pos="3839"/>
        <p:guide pos="1007"/>
        <p:guide pos="7173"/>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6DDD6E75-CACE-46DB-A928-52A68B0594B1}"/>
    <pc:docChg chg="delSld modSld">
      <pc:chgData name="Paul Adams" userId="78f9f193424ede4b" providerId="LiveId" clId="{6DDD6E75-CACE-46DB-A928-52A68B0594B1}" dt="2018-09-11T15:39:44.632" v="257" actId="20577"/>
      <pc:docMkLst>
        <pc:docMk/>
      </pc:docMkLst>
      <pc:sldChg chg="modSp modAnim">
        <pc:chgData name="Paul Adams" userId="78f9f193424ede4b" providerId="LiveId" clId="{6DDD6E75-CACE-46DB-A928-52A68B0594B1}" dt="2018-09-11T15:35:38.357" v="53" actId="207"/>
        <pc:sldMkLst>
          <pc:docMk/>
          <pc:sldMk cId="2824131234" sldId="287"/>
        </pc:sldMkLst>
        <pc:spChg chg="mod">
          <ac:chgData name="Paul Adams" userId="78f9f193424ede4b" providerId="LiveId" clId="{6DDD6E75-CACE-46DB-A928-52A68B0594B1}" dt="2018-09-11T15:35:38.357" v="53" actId="207"/>
          <ac:spMkLst>
            <pc:docMk/>
            <pc:sldMk cId="2824131234" sldId="287"/>
            <ac:spMk id="14" creationId="{00000000-0000-0000-0000-000000000000}"/>
          </ac:spMkLst>
        </pc:spChg>
      </pc:sldChg>
      <pc:sldChg chg="modSp modAnim">
        <pc:chgData name="Paul Adams" userId="78f9f193424ede4b" providerId="LiveId" clId="{6DDD6E75-CACE-46DB-A928-52A68B0594B1}" dt="2018-09-11T15:39:44.632" v="257" actId="20577"/>
        <pc:sldMkLst>
          <pc:docMk/>
          <pc:sldMk cId="1699948101" sldId="308"/>
        </pc:sldMkLst>
        <pc:spChg chg="mod">
          <ac:chgData name="Paul Adams" userId="78f9f193424ede4b" providerId="LiveId" clId="{6DDD6E75-CACE-46DB-A928-52A68B0594B1}" dt="2018-09-11T15:36:53.208" v="83" actId="20577"/>
          <ac:spMkLst>
            <pc:docMk/>
            <pc:sldMk cId="1699948101" sldId="308"/>
            <ac:spMk id="13" creationId="{00000000-0000-0000-0000-000000000000}"/>
          </ac:spMkLst>
        </pc:spChg>
        <pc:spChg chg="mod">
          <ac:chgData name="Paul Adams" userId="78f9f193424ede4b" providerId="LiveId" clId="{6DDD6E75-CACE-46DB-A928-52A68B0594B1}" dt="2018-09-11T15:39:40.846" v="254" actId="20577"/>
          <ac:spMkLst>
            <pc:docMk/>
            <pc:sldMk cId="1699948101" sldId="308"/>
            <ac:spMk id="14" creationId="{00000000-0000-0000-0000-000000000000}"/>
          </ac:spMkLst>
        </pc:spChg>
      </pc:sldChg>
    </pc:docChg>
  </pc:docChgLst>
  <pc:docChgLst>
    <pc:chgData name="Paul Adams" userId="78f9f193424ede4b" providerId="LiveId" clId="{98BF2CFD-0555-4402-88C4-6C38441B5846}"/>
    <pc:docChg chg="custSel addSld delSld modSld">
      <pc:chgData name="Paul Adams" userId="78f9f193424ede4b" providerId="LiveId" clId="{98BF2CFD-0555-4402-88C4-6C38441B5846}" dt="2018-09-14T15:56:31.960" v="336" actId="27636"/>
      <pc:docMkLst>
        <pc:docMk/>
      </pc:docMkLst>
      <pc:sldChg chg="modSp modAnim">
        <pc:chgData name="Paul Adams" userId="78f9f193424ede4b" providerId="LiveId" clId="{98BF2CFD-0555-4402-88C4-6C38441B5846}" dt="2018-09-14T15:52:10.095" v="292"/>
        <pc:sldMkLst>
          <pc:docMk/>
          <pc:sldMk cId="1699948101" sldId="308"/>
        </pc:sldMkLst>
        <pc:spChg chg="mod">
          <ac:chgData name="Paul Adams" userId="78f9f193424ede4b" providerId="LiveId" clId="{98BF2CFD-0555-4402-88C4-6C38441B5846}" dt="2018-09-14T15:46:03.486" v="256"/>
          <ac:spMkLst>
            <pc:docMk/>
            <pc:sldMk cId="1699948101" sldId="308"/>
            <ac:spMk id="14" creationId="{00000000-0000-0000-0000-000000000000}"/>
          </ac:spMkLst>
        </pc:spChg>
      </pc:sldChg>
      <pc:sldChg chg="modSp add modAnim">
        <pc:chgData name="Paul Adams" userId="78f9f193424ede4b" providerId="LiveId" clId="{98BF2CFD-0555-4402-88C4-6C38441B5846}" dt="2018-09-14T15:52:18.249" v="293"/>
        <pc:sldMkLst>
          <pc:docMk/>
          <pc:sldMk cId="3882406228" sldId="309"/>
        </pc:sldMkLst>
        <pc:spChg chg="mod">
          <ac:chgData name="Paul Adams" userId="78f9f193424ede4b" providerId="LiveId" clId="{98BF2CFD-0555-4402-88C4-6C38441B5846}" dt="2018-09-14T15:18:23.861" v="12" actId="6549"/>
          <ac:spMkLst>
            <pc:docMk/>
            <pc:sldMk cId="3882406228" sldId="309"/>
            <ac:spMk id="14" creationId="{00000000-0000-0000-0000-000000000000}"/>
          </ac:spMkLst>
        </pc:spChg>
      </pc:sldChg>
      <pc:sldChg chg="modSp add modAnim">
        <pc:chgData name="Paul Adams" userId="78f9f193424ede4b" providerId="LiveId" clId="{98BF2CFD-0555-4402-88C4-6C38441B5846}" dt="2018-09-14T15:52:32.695" v="296"/>
        <pc:sldMkLst>
          <pc:docMk/>
          <pc:sldMk cId="825493816" sldId="310"/>
        </pc:sldMkLst>
        <pc:spChg chg="mod">
          <ac:chgData name="Paul Adams" userId="78f9f193424ede4b" providerId="LiveId" clId="{98BF2CFD-0555-4402-88C4-6C38441B5846}" dt="2018-09-14T15:33:01.836" v="173" actId="14100"/>
          <ac:spMkLst>
            <pc:docMk/>
            <pc:sldMk cId="825493816" sldId="310"/>
            <ac:spMk id="14" creationId="{00000000-0000-0000-0000-000000000000}"/>
          </ac:spMkLst>
        </pc:spChg>
      </pc:sldChg>
      <pc:sldChg chg="modSp add modAnim">
        <pc:chgData name="Paul Adams" userId="78f9f193424ede4b" providerId="LiveId" clId="{98BF2CFD-0555-4402-88C4-6C38441B5846}" dt="2018-09-14T15:52:43.959" v="297"/>
        <pc:sldMkLst>
          <pc:docMk/>
          <pc:sldMk cId="3766758010" sldId="311"/>
        </pc:sldMkLst>
        <pc:spChg chg="mod">
          <ac:chgData name="Paul Adams" userId="78f9f193424ede4b" providerId="LiveId" clId="{98BF2CFD-0555-4402-88C4-6C38441B5846}" dt="2018-09-14T15:18:41.528" v="17" actId="6549"/>
          <ac:spMkLst>
            <pc:docMk/>
            <pc:sldMk cId="3766758010" sldId="311"/>
            <ac:spMk id="14" creationId="{00000000-0000-0000-0000-000000000000}"/>
          </ac:spMkLst>
        </pc:spChg>
      </pc:sldChg>
      <pc:sldChg chg="modSp add modAnim">
        <pc:chgData name="Paul Adams" userId="78f9f193424ede4b" providerId="LiveId" clId="{98BF2CFD-0555-4402-88C4-6C38441B5846}" dt="2018-09-14T15:56:31.960" v="336" actId="27636"/>
        <pc:sldMkLst>
          <pc:docMk/>
          <pc:sldMk cId="2653584784" sldId="312"/>
        </pc:sldMkLst>
        <pc:spChg chg="mod">
          <ac:chgData name="Paul Adams" userId="78f9f193424ede4b" providerId="LiveId" clId="{98BF2CFD-0555-4402-88C4-6C38441B5846}" dt="2018-09-14T15:56:31.960" v="336" actId="27636"/>
          <ac:spMkLst>
            <pc:docMk/>
            <pc:sldMk cId="2653584784" sldId="312"/>
            <ac:spMk id="14" creationId="{00000000-0000-0000-0000-000000000000}"/>
          </ac:spMkLst>
        </pc:spChg>
      </pc:sldChg>
      <pc:sldChg chg="modSp add modAnim">
        <pc:chgData name="Paul Adams" userId="78f9f193424ede4b" providerId="LiveId" clId="{98BF2CFD-0555-4402-88C4-6C38441B5846}" dt="2018-09-14T15:53:39.455" v="305"/>
        <pc:sldMkLst>
          <pc:docMk/>
          <pc:sldMk cId="2307333945" sldId="313"/>
        </pc:sldMkLst>
        <pc:spChg chg="mod">
          <ac:chgData name="Paul Adams" userId="78f9f193424ede4b" providerId="LiveId" clId="{98BF2CFD-0555-4402-88C4-6C38441B5846}" dt="2018-09-14T15:24:00.332" v="62" actId="20577"/>
          <ac:spMkLst>
            <pc:docMk/>
            <pc:sldMk cId="2307333945" sldId="313"/>
            <ac:spMk id="14" creationId="{00000000-0000-0000-0000-000000000000}"/>
          </ac:spMkLst>
        </pc:spChg>
      </pc:sldChg>
      <pc:sldChg chg="modSp add modAnim">
        <pc:chgData name="Paul Adams" userId="78f9f193424ede4b" providerId="LiveId" clId="{98BF2CFD-0555-4402-88C4-6C38441B5846}" dt="2018-09-14T15:53:51.087" v="307"/>
        <pc:sldMkLst>
          <pc:docMk/>
          <pc:sldMk cId="1236034639" sldId="314"/>
        </pc:sldMkLst>
        <pc:spChg chg="mod">
          <ac:chgData name="Paul Adams" userId="78f9f193424ede4b" providerId="LiveId" clId="{98BF2CFD-0555-4402-88C4-6C38441B5846}" dt="2018-09-14T15:23:53.123" v="60" actId="20577"/>
          <ac:spMkLst>
            <pc:docMk/>
            <pc:sldMk cId="1236034639" sldId="314"/>
            <ac:spMk id="14" creationId="{00000000-0000-0000-0000-000000000000}"/>
          </ac:spMkLst>
        </pc:spChg>
      </pc:sldChg>
      <pc:sldChg chg="modSp add modAnim">
        <pc:chgData name="Paul Adams" userId="78f9f193424ede4b" providerId="LiveId" clId="{98BF2CFD-0555-4402-88C4-6C38441B5846}" dt="2018-09-14T15:54:19.135" v="310"/>
        <pc:sldMkLst>
          <pc:docMk/>
          <pc:sldMk cId="1556493710" sldId="315"/>
        </pc:sldMkLst>
        <pc:spChg chg="mod">
          <ac:chgData name="Paul Adams" userId="78f9f193424ede4b" providerId="LiveId" clId="{98BF2CFD-0555-4402-88C4-6C38441B5846}" dt="2018-09-14T15:24:07.587" v="64" actId="20577"/>
          <ac:spMkLst>
            <pc:docMk/>
            <pc:sldMk cId="1556493710" sldId="315"/>
            <ac:spMk id="14" creationId="{00000000-0000-0000-0000-000000000000}"/>
          </ac:spMkLst>
        </pc:spChg>
      </pc:sldChg>
      <pc:sldChg chg="modSp add modAnim">
        <pc:chgData name="Paul Adams" userId="78f9f193424ede4b" providerId="LiveId" clId="{98BF2CFD-0555-4402-88C4-6C38441B5846}" dt="2018-09-14T15:54:36.413" v="313"/>
        <pc:sldMkLst>
          <pc:docMk/>
          <pc:sldMk cId="3194018835" sldId="316"/>
        </pc:sldMkLst>
        <pc:spChg chg="mod">
          <ac:chgData name="Paul Adams" userId="78f9f193424ede4b" providerId="LiveId" clId="{98BF2CFD-0555-4402-88C4-6C38441B5846}" dt="2018-09-14T15:48:08.325" v="276" actId="20577"/>
          <ac:spMkLst>
            <pc:docMk/>
            <pc:sldMk cId="3194018835" sldId="316"/>
            <ac:spMk id="14" creationId="{00000000-0000-0000-0000-000000000000}"/>
          </ac:spMkLst>
        </pc:spChg>
      </pc:sldChg>
      <pc:sldChg chg="modSp add modAnim">
        <pc:chgData name="Paul Adams" userId="78f9f193424ede4b" providerId="LiveId" clId="{98BF2CFD-0555-4402-88C4-6C38441B5846}" dt="2018-09-14T15:54:45.238" v="314"/>
        <pc:sldMkLst>
          <pc:docMk/>
          <pc:sldMk cId="3865907808" sldId="317"/>
        </pc:sldMkLst>
        <pc:spChg chg="mod">
          <ac:chgData name="Paul Adams" userId="78f9f193424ede4b" providerId="LiveId" clId="{98BF2CFD-0555-4402-88C4-6C38441B5846}" dt="2018-09-14T15:24:31.057" v="68" actId="20577"/>
          <ac:spMkLst>
            <pc:docMk/>
            <pc:sldMk cId="3865907808" sldId="317"/>
            <ac:spMk id="14" creationId="{00000000-0000-0000-0000-000000000000}"/>
          </ac:spMkLst>
        </pc:spChg>
      </pc:sldChg>
      <pc:sldChg chg="modSp add del modAnim">
        <pc:chgData name="Paul Adams" userId="78f9f193424ede4b" providerId="LiveId" clId="{98BF2CFD-0555-4402-88C4-6C38441B5846}" dt="2018-09-14T15:46:10.760" v="257" actId="2696"/>
        <pc:sldMkLst>
          <pc:docMk/>
          <pc:sldMk cId="482987224" sldId="318"/>
        </pc:sldMkLst>
        <pc:spChg chg="mod">
          <ac:chgData name="Paul Adams" userId="78f9f193424ede4b" providerId="LiveId" clId="{98BF2CFD-0555-4402-88C4-6C38441B5846}" dt="2018-09-14T15:30:25.612" v="113" actId="207"/>
          <ac:spMkLst>
            <pc:docMk/>
            <pc:sldMk cId="482987224" sldId="318"/>
            <ac:spMk id="14" creationId="{00000000-0000-0000-0000-000000000000}"/>
          </ac:spMkLst>
        </pc:spChg>
      </pc:sldChg>
      <pc:sldChg chg="add del">
        <pc:chgData name="Paul Adams" userId="78f9f193424ede4b" providerId="LiveId" clId="{98BF2CFD-0555-4402-88C4-6C38441B5846}" dt="2018-09-14T15:19:39.377" v="29" actId="2696"/>
        <pc:sldMkLst>
          <pc:docMk/>
          <pc:sldMk cId="2184492144" sldId="318"/>
        </pc:sldMkLst>
      </pc:sldChg>
      <pc:sldChg chg="add del">
        <pc:chgData name="Paul Adams" userId="78f9f193424ede4b" providerId="LiveId" clId="{98BF2CFD-0555-4402-88C4-6C38441B5846}" dt="2018-09-14T15:45:17.534" v="255" actId="2696"/>
        <pc:sldMkLst>
          <pc:docMk/>
          <pc:sldMk cId="4280042746" sldId="319"/>
        </pc:sldMkLst>
      </pc:sldChg>
      <pc:sldChg chg="modSp add modAnim">
        <pc:chgData name="Paul Adams" userId="78f9f193424ede4b" providerId="LiveId" clId="{98BF2CFD-0555-4402-88C4-6C38441B5846}" dt="2018-09-14T15:53:29.401" v="304"/>
        <pc:sldMkLst>
          <pc:docMk/>
          <pc:sldMk cId="4223614169" sldId="320"/>
        </pc:sldMkLst>
        <pc:spChg chg="mod">
          <ac:chgData name="Paul Adams" userId="78f9f193424ede4b" providerId="LiveId" clId="{98BF2CFD-0555-4402-88C4-6C38441B5846}" dt="2018-09-14T15:45:14.022" v="254" actId="207"/>
          <ac:spMkLst>
            <pc:docMk/>
            <pc:sldMk cId="4223614169" sldId="320"/>
            <ac:spMk id="14" creationId="{00000000-0000-0000-0000-000000000000}"/>
          </ac:spMkLst>
        </pc:spChg>
      </pc:sldChg>
      <pc:sldChg chg="modSp add modAnim">
        <pc:chgData name="Paul Adams" userId="78f9f193424ede4b" providerId="LiveId" clId="{98BF2CFD-0555-4402-88C4-6C38441B5846}" dt="2018-09-14T15:54:09.724" v="309"/>
        <pc:sldMkLst>
          <pc:docMk/>
          <pc:sldMk cId="1805334756" sldId="321"/>
        </pc:sldMkLst>
        <pc:spChg chg="mod">
          <ac:chgData name="Paul Adams" userId="78f9f193424ede4b" providerId="LiveId" clId="{98BF2CFD-0555-4402-88C4-6C38441B5846}" dt="2018-09-14T15:51:17.601" v="290" actId="313"/>
          <ac:spMkLst>
            <pc:docMk/>
            <pc:sldMk cId="1805334756" sldId="321"/>
            <ac:spMk id="14" creationId="{00000000-0000-0000-0000-000000000000}"/>
          </ac:spMkLst>
        </pc:spChg>
      </pc:sldChg>
      <pc:sldChg chg="add del">
        <pc:chgData name="Paul Adams" userId="78f9f193424ede4b" providerId="LiveId" clId="{98BF2CFD-0555-4402-88C4-6C38441B5846}" dt="2018-09-14T15:48:28.166" v="277" actId="2696"/>
        <pc:sldMkLst>
          <pc:docMk/>
          <pc:sldMk cId="2541068326" sldId="32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9/14/2018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9/14/2018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a:t>Click to edit Master title style</a:t>
            </a:r>
            <a:endParaRPr dirty="0"/>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699025" y="6356351"/>
            <a:ext cx="1218883" cy="365125"/>
          </a:xfrm>
        </p:spPr>
        <p:txBody>
          <a:bodyPr/>
          <a:lstStyle>
            <a:lvl1pPr>
              <a:defRPr>
                <a:solidFill>
                  <a:schemeClr val="tx1"/>
                </a:solidFill>
              </a:defRPr>
            </a:lvl1pPr>
          </a:lstStyle>
          <a:p>
            <a:fld id="{8F81D24A-EF38-4949-81EA-C39AA50871C5}" type="datetime1">
              <a:rPr lang="en-US" smtClean="0"/>
              <a:t>9/14/2018</a:t>
            </a:fld>
            <a:endParaRPr lang="en-US" dirty="0"/>
          </a:p>
        </p:txBody>
      </p:sp>
      <p:sp>
        <p:nvSpPr>
          <p:cNvPr id="5" name="Footer Placeholder 4"/>
          <p:cNvSpPr>
            <a:spLocks noGrp="1"/>
          </p:cNvSpPr>
          <p:nvPr>
            <p:ph type="ftr" sz="quarter" idx="11"/>
          </p:nvPr>
        </p:nvSpPr>
        <p:spPr>
          <a:xfrm>
            <a:off x="6114708" y="6356351"/>
            <a:ext cx="3974065" cy="365125"/>
          </a:xfrm>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a:xfrm>
            <a:off x="10285571" y="6356351"/>
            <a:ext cx="609441" cy="365125"/>
          </a:xfrm>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406247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E69A895-DC24-4A80-9E4B-77E8C98B8261}" type="datetime1">
              <a:rPr lang="en-US" smtClean="0"/>
              <a:t>9/14/2018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7601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A611491E-4104-40E9-885C-6629BDFE1DBB}" type="datetime1">
              <a:rPr lang="en-US" smtClean="0"/>
              <a:t>9/14/2018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41501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319F328-D78C-4AE3-9BD5-6819CFE7241A}" type="datetime1">
              <a:rPr lang="en-US" smtClean="0"/>
              <a:t>9/14/2018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5076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2654064"/>
          </a:xfrm>
        </p:spPr>
        <p:txBody>
          <a:bodyPr anchor="b">
            <a:normAutofit/>
            <a:scene3d>
              <a:camera prst="orthographicFront"/>
              <a:lightRig rig="threePt" dir="t"/>
            </a:scene3d>
            <a:sp3d extrusionH="57150">
              <a:bevelT w="38100" h="38100"/>
            </a:sp3d>
          </a:bodyPr>
          <a:lstStyle>
            <a:lvl1pPr algn="l">
              <a:defRPr sz="54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3E783FD6-3C14-4BAD-B096-2ECF8D7D1C88}" type="datetime1">
              <a:rPr lang="en-US" smtClean="0"/>
              <a:t>9/14/2018</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97244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1095541-7853-4DCC-906F-39CE0BB88B8E}" type="datetime1">
              <a:rPr lang="en-US" smtClean="0"/>
              <a:t>9/14/2018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32857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0"/>
            <a:ext cx="9782801" cy="123983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D790FE-2B5A-46A8-B4F6-76CB6FDA68AC}" type="datetime1">
              <a:rPr lang="en-US" smtClean="0"/>
              <a:t>9/14/2018</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1999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Date Placeholder 2"/>
          <p:cNvSpPr>
            <a:spLocks noGrp="1"/>
          </p:cNvSpPr>
          <p:nvPr>
            <p:ph type="dt" sz="half" idx="10"/>
          </p:nvPr>
        </p:nvSpPr>
        <p:spPr/>
        <p:txBody>
          <a:bodyPr/>
          <a:lstStyle/>
          <a:p>
            <a:fld id="{7DFC2738-2C3A-4E5B-A4DB-9708318E767B}" type="datetime1">
              <a:rPr lang="en-US" smtClean="0"/>
              <a:t>9/14/2018</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53833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49EB1C49-F74B-47FE-8050-CE9AAF0717AC}" type="datetime1">
              <a:rPr lang="en-US" smtClean="0"/>
              <a:t>9/14/2018</a:t>
            </a:fld>
            <a:endParaRPr lang="en-US"/>
          </a:p>
        </p:txBody>
      </p:sp>
      <p:sp>
        <p:nvSpPr>
          <p:cNvPr id="3" name="Footer Placeholder 2"/>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304466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1767358" y="381000"/>
            <a:ext cx="3293422" cy="1371600"/>
          </a:xfrm>
        </p:spPr>
        <p:txBody>
          <a:bodyPr anchor="b">
            <a:normAutofit/>
          </a:bodyPr>
          <a:lstStyle>
            <a:lvl1pPr algn="l">
              <a:defRPr sz="2800" b="1" cap="all" baseline="0">
                <a:solidFill>
                  <a:schemeClr val="tx2"/>
                </a:solidFill>
              </a:defRPr>
            </a:lvl1pPr>
          </a:lstStyle>
          <a:p>
            <a:r>
              <a:rPr lang="en-US"/>
              <a:t>Click to edit Master title style</a:t>
            </a:r>
            <a:endParaRPr dirty="0"/>
          </a:p>
        </p:txBody>
      </p:sp>
      <p:sp>
        <p:nvSpPr>
          <p:cNvPr id="3" name="Content Placeholder 2"/>
          <p:cNvSpPr>
            <a:spLocks noGrp="1"/>
          </p:cNvSpPr>
          <p:nvPr>
            <p:ph idx="1"/>
          </p:nvPr>
        </p:nvSpPr>
        <p:spPr>
          <a:xfrm>
            <a:off x="5332411" y="482600"/>
            <a:ext cx="6043825"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bwMode="white">
          <a:xfrm>
            <a:off x="1767358"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8F57B2-B504-486D-85D3-4C584AEF2C6C}" type="datetime1">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62933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110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4875529" y="0"/>
            <a:ext cx="73132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C675C8C5-A9A9-4B3A-B134-0E3A713D185C}" type="datetime1">
              <a:rPr lang="en-US" smtClean="0"/>
              <a:pPr/>
              <a:t>9/14/2018</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67826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grpSp>
        <p:nvGrpSpPr>
          <p:cNvPr id="8" name="Group 7"/>
          <p:cNvGrpSpPr/>
          <p:nvPr/>
        </p:nvGrpSpPr>
        <p:grpSpPr>
          <a:xfrm>
            <a:off x="10604" y="-9144"/>
            <a:ext cx="12178221" cy="6878638"/>
            <a:chOff x="10604" y="-9144"/>
            <a:chExt cx="12178221" cy="6878638"/>
          </a:xfrm>
        </p:grpSpPr>
        <p:sp>
          <p:nvSpPr>
            <p:cNvPr id="7" name="Rectangle 6"/>
            <p:cNvSpPr/>
            <p:nvPr/>
          </p:nvSpPr>
          <p:spPr>
            <a:xfrm>
              <a:off x="11884104" y="0"/>
              <a:ext cx="304721" cy="6858000"/>
            </a:xfrm>
            <a:prstGeom prst="rect">
              <a:avLst/>
            </a:prstGeom>
            <a:solidFill>
              <a:schemeClr val="tx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grpSp>
          <p:nvGrpSpPr>
            <p:cNvPr id="10" name="Group 9"/>
            <p:cNvGrpSpPr/>
            <p:nvPr/>
          </p:nvGrpSpPr>
          <p:grpSpPr>
            <a:xfrm flipV="1">
              <a:off x="10604" y="-9144"/>
              <a:ext cx="1951038" cy="6878638"/>
              <a:chOff x="-4636" y="-9144"/>
              <a:chExt cx="1951038" cy="6878638"/>
            </a:xfrm>
            <a:solidFill>
              <a:schemeClr val="bg2"/>
            </a:solidFill>
          </p:grpSpPr>
          <p:sp>
            <p:nvSpPr>
              <p:cNvPr id="17" name="Freeform 4"/>
              <p:cNvSpPr>
                <a:spLocks/>
              </p:cNvSpPr>
              <p:nvPr/>
            </p:nvSpPr>
            <p:spPr bwMode="grayWhite">
              <a:xfrm>
                <a:off x="135064" y="143256"/>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8" name="Freeform 5"/>
              <p:cNvSpPr>
                <a:spLocks/>
              </p:cNvSpPr>
              <p:nvPr/>
            </p:nvSpPr>
            <p:spPr bwMode="grayWhite">
              <a:xfrm>
                <a:off x="42989" y="2829306"/>
                <a:ext cx="733425" cy="981075"/>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9" name="Freeform 6"/>
              <p:cNvSpPr>
                <a:spLocks/>
              </p:cNvSpPr>
              <p:nvPr/>
            </p:nvSpPr>
            <p:spPr bwMode="grayWhite">
              <a:xfrm>
                <a:off x="89027" y="2084769"/>
                <a:ext cx="990600" cy="588963"/>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 name="Freeform 7"/>
              <p:cNvSpPr>
                <a:spLocks/>
              </p:cNvSpPr>
              <p:nvPr/>
            </p:nvSpPr>
            <p:spPr bwMode="grayWhite">
              <a:xfrm>
                <a:off x="12827" y="1132269"/>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1" name="Freeform 8"/>
              <p:cNvSpPr>
                <a:spLocks/>
              </p:cNvSpPr>
              <p:nvPr/>
            </p:nvSpPr>
            <p:spPr bwMode="grayWhite">
              <a:xfrm>
                <a:off x="866902" y="711581"/>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2" name="Freeform 9"/>
              <p:cNvSpPr>
                <a:spLocks/>
              </p:cNvSpPr>
              <p:nvPr/>
            </p:nvSpPr>
            <p:spPr bwMode="grayWhite">
              <a:xfrm>
                <a:off x="741489" y="3732594"/>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3" name="Freeform 10"/>
              <p:cNvSpPr>
                <a:spLocks/>
              </p:cNvSpPr>
              <p:nvPr/>
            </p:nvSpPr>
            <p:spPr bwMode="grayWhite">
              <a:xfrm>
                <a:off x="770064" y="4589844"/>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4" name="Freeform 11"/>
              <p:cNvSpPr>
                <a:spLocks/>
              </p:cNvSpPr>
              <p:nvPr/>
            </p:nvSpPr>
            <p:spPr bwMode="grayWhite">
              <a:xfrm>
                <a:off x="90614" y="3884994"/>
                <a:ext cx="649288" cy="985838"/>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5" name="Freeform 12"/>
              <p:cNvSpPr>
                <a:spLocks/>
              </p:cNvSpPr>
              <p:nvPr/>
            </p:nvSpPr>
            <p:spPr bwMode="grayWhite">
              <a:xfrm>
                <a:off x="882777" y="-9144"/>
                <a:ext cx="696913" cy="628650"/>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6" name="Freeform 13"/>
              <p:cNvSpPr>
                <a:spLocks/>
              </p:cNvSpPr>
              <p:nvPr/>
            </p:nvSpPr>
            <p:spPr bwMode="grayWhite">
              <a:xfrm>
                <a:off x="-4636" y="4966081"/>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7" name="Freeform 14"/>
              <p:cNvSpPr>
                <a:spLocks/>
              </p:cNvSpPr>
              <p:nvPr/>
            </p:nvSpPr>
            <p:spPr bwMode="grayWhite">
              <a:xfrm>
                <a:off x="616077" y="5509006"/>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8" name="Freeform 15"/>
              <p:cNvSpPr>
                <a:spLocks/>
              </p:cNvSpPr>
              <p:nvPr/>
            </p:nvSpPr>
            <p:spPr bwMode="grayWhite">
              <a:xfrm>
                <a:off x="1132014" y="6086856"/>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9" name="Freeform 16"/>
              <p:cNvSpPr>
                <a:spLocks/>
              </p:cNvSpPr>
              <p:nvPr/>
            </p:nvSpPr>
            <p:spPr bwMode="grayWhite">
              <a:xfrm>
                <a:off x="8064" y="5947156"/>
                <a:ext cx="534988" cy="563563"/>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30" name="Freeform 17"/>
              <p:cNvSpPr>
                <a:spLocks/>
              </p:cNvSpPr>
              <p:nvPr/>
            </p:nvSpPr>
            <p:spPr bwMode="grayWhite">
              <a:xfrm>
                <a:off x="274764" y="6323394"/>
                <a:ext cx="676275" cy="541338"/>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grp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scene3d>
              <a:camera prst="orthographicFront"/>
              <a:lightRig rig="threePt" dir="t"/>
            </a:scene3d>
            <a:sp3d extrusionH="57150">
              <a:bevelT w="38100" h="38100"/>
            </a:sp3d>
          </a:bodyPr>
          <a:lstStyle/>
          <a:p>
            <a:r>
              <a:rPr lang="en-US"/>
              <a:t>Click to edit Master title style</a:t>
            </a:r>
            <a:endParaRPr dirty="0"/>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5A4F0574-43A3-46A0-8870-1B2305CBE5B3}" type="datetime1">
              <a:rPr lang="en-US" smtClean="0"/>
              <a:pPr/>
              <a:t>9/14/2018</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09233160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b="1" kern="1200" cap="none" spc="0">
          <a:ln w="22225">
            <a:solidFill>
              <a:schemeClr val="tx2"/>
            </a:solidFill>
            <a:prstDash val="solid"/>
          </a:ln>
          <a:solidFill>
            <a:schemeClr val="tx2"/>
          </a:solidFill>
          <a:effectLst/>
          <a:latin typeface="+mj-lt"/>
          <a:ea typeface="+mj-ea"/>
          <a:cs typeface="+mj-cs"/>
        </a:defRPr>
      </a:lvl1pPr>
    </p:titleStyle>
    <p:bodyStyle>
      <a:lvl1pPr marL="246888" indent="-246888" algn="l" defTabSz="914400" rtl="0" eaLnBrk="1" latinLnBrk="0" hangingPunct="1">
        <a:lnSpc>
          <a:spcPct val="90000"/>
        </a:lnSpc>
        <a:spcBef>
          <a:spcPts val="1400"/>
        </a:spcBef>
        <a:buClr>
          <a:schemeClr val="tx2"/>
        </a:buClr>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Clr>
          <a:schemeClr val="tx2"/>
        </a:buClr>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Clr>
          <a:schemeClr val="tx2"/>
        </a:buClr>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Clr>
          <a:schemeClr val="tx2"/>
        </a:buClr>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guide id="3" pos="100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903412" y="609601"/>
            <a:ext cx="9524999" cy="2971800"/>
          </a:xfrm>
        </p:spPr>
        <p:txBody>
          <a:bodyPr/>
          <a:lstStyle/>
          <a:p>
            <a:pPr algn="ctr"/>
            <a:r>
              <a:rPr lang="en-US" sz="8000" dirty="0"/>
              <a:t>Staying Faithful in Challenging Times</a:t>
            </a:r>
          </a:p>
        </p:txBody>
      </p:sp>
      <p:sp>
        <p:nvSpPr>
          <p:cNvPr id="2" name="Subtitle 1"/>
          <p:cNvSpPr>
            <a:spLocks noGrp="1"/>
          </p:cNvSpPr>
          <p:nvPr>
            <p:ph type="subTitle" idx="1"/>
          </p:nvPr>
        </p:nvSpPr>
        <p:spPr>
          <a:xfrm>
            <a:off x="1903412" y="4344915"/>
            <a:ext cx="9524999" cy="1116085"/>
          </a:xfrm>
        </p:spPr>
        <p:txBody>
          <a:bodyPr>
            <a:normAutofit/>
          </a:bodyPr>
          <a:lstStyle/>
          <a:p>
            <a:pPr algn="ctr"/>
            <a:r>
              <a:rPr lang="en-US" sz="4800" dirty="0">
                <a:solidFill>
                  <a:srgbClr val="FFC000"/>
                </a:solidFill>
              </a:rPr>
              <a:t>The Epistle of James</a:t>
            </a:r>
          </a:p>
        </p:txBody>
      </p:sp>
    </p:spTree>
    <p:extLst>
      <p:ext uri="{BB962C8B-B14F-4D97-AF65-F5344CB8AC3E}">
        <p14:creationId xmlns:p14="http://schemas.microsoft.com/office/powerpoint/2010/main" val="258981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000" dirty="0">
                <a:solidFill>
                  <a:srgbClr val="FFC000"/>
                </a:solidFill>
              </a:rPr>
              <a:t>The Challenge of Fellowship With God (James 4:7-17)</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3600"/>
              </a:spcAft>
            </a:pPr>
            <a:r>
              <a:rPr lang="en-US" sz="3000" b="1" dirty="0">
                <a:solidFill>
                  <a:srgbClr val="FFFF00"/>
                </a:solidFill>
              </a:rPr>
              <a:t>I Must Never Ignore God (11-14)</a:t>
            </a:r>
          </a:p>
          <a:p>
            <a:pPr lvl="1">
              <a:spcAft>
                <a:spcPts val="600"/>
              </a:spcAft>
            </a:pPr>
            <a:r>
              <a:rPr lang="en-US" sz="2600" b="1" dirty="0"/>
              <a:t>“Do not speak evil of one another, brethren. He who speaks evil of a brother and judges his brother, speaks evil of the law and judges the law. But if you judge the law, you are not a doer of the law but a judge. There is one Lawgiver, who is able to save and to destroy. Who are you to judge another? Come now, you who say, "Today or tomorrow we will go to such and such a city, spend a year there, buy and sell, and make a profit"; whereas you do not know what will happen tomorrow. For what is your life? It is even a vapor that appears for a little time and then vanishes away.” (James 4:11-14)</a:t>
            </a:r>
          </a:p>
          <a:p>
            <a:pPr lvl="0">
              <a:spcAft>
                <a:spcPts val="600"/>
              </a:spcAft>
            </a:pPr>
            <a:endParaRPr lang="en-US" sz="3000" b="1" dirty="0">
              <a:solidFill>
                <a:srgbClr val="FFFF00"/>
              </a:solidFill>
            </a:endParaRPr>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1236034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000" dirty="0">
                <a:solidFill>
                  <a:srgbClr val="FFC000"/>
                </a:solidFill>
              </a:rPr>
              <a:t>The Challenge of Fellowship With God (James 4:7-17)</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3600"/>
              </a:spcAft>
            </a:pPr>
            <a:r>
              <a:rPr lang="en-US" sz="3000" b="1" dirty="0">
                <a:solidFill>
                  <a:srgbClr val="FFFF00"/>
                </a:solidFill>
              </a:rPr>
              <a:t>I Must Never Ignore God (11-14)</a:t>
            </a:r>
          </a:p>
          <a:p>
            <a:pPr lvl="1">
              <a:spcAft>
                <a:spcPts val="600"/>
              </a:spcAft>
            </a:pPr>
            <a:r>
              <a:rPr lang="en-US" sz="2600" b="1" dirty="0"/>
              <a:t>“So teach us to number our days, That we may gain a heart of wisdom.” (Psalms 90:12)</a:t>
            </a:r>
          </a:p>
          <a:p>
            <a:pPr lvl="1">
              <a:spcAft>
                <a:spcPts val="600"/>
              </a:spcAft>
            </a:pPr>
            <a:endParaRPr lang="en-US" sz="2600" b="1" dirty="0"/>
          </a:p>
          <a:p>
            <a:pPr lvl="1">
              <a:spcAft>
                <a:spcPts val="600"/>
              </a:spcAft>
            </a:pPr>
            <a:r>
              <a:rPr lang="en-US" sz="2600" b="1" dirty="0"/>
              <a:t>“Do not boast about tomorrow, For you do not know what a day may bring forth.” (Proverbs 27:1)</a:t>
            </a:r>
          </a:p>
          <a:p>
            <a:pPr lvl="0">
              <a:spcAft>
                <a:spcPts val="600"/>
              </a:spcAft>
            </a:pPr>
            <a:endParaRPr lang="en-US" sz="3000" b="1" dirty="0"/>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1805334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Effect transition="in" filter="fade">
                                      <p:cBhvr>
                                        <p:cTn id="7"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000" dirty="0">
                <a:solidFill>
                  <a:srgbClr val="FFC000"/>
                </a:solidFill>
              </a:rPr>
              <a:t>The Challenge of Fellowship With God (James 4:7-17)</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3600"/>
              </a:spcAft>
            </a:pPr>
            <a:r>
              <a:rPr lang="en-US" sz="3000" b="1" dirty="0">
                <a:solidFill>
                  <a:srgbClr val="FFFF00"/>
                </a:solidFill>
              </a:rPr>
              <a:t>I Must Submit to God (7)</a:t>
            </a:r>
          </a:p>
          <a:p>
            <a:pPr lvl="0">
              <a:spcAft>
                <a:spcPts val="3600"/>
              </a:spcAft>
            </a:pPr>
            <a:r>
              <a:rPr lang="en-US" sz="3000" b="1" dirty="0">
                <a:solidFill>
                  <a:srgbClr val="FFFF00"/>
                </a:solidFill>
              </a:rPr>
              <a:t>I Must Draw Near to God (8)</a:t>
            </a:r>
          </a:p>
          <a:p>
            <a:pPr lvl="0">
              <a:spcAft>
                <a:spcPts val="3600"/>
              </a:spcAft>
            </a:pPr>
            <a:r>
              <a:rPr lang="en-US" sz="3000" b="1" dirty="0">
                <a:solidFill>
                  <a:srgbClr val="FFFF00"/>
                </a:solidFill>
              </a:rPr>
              <a:t>I Must Humble Myself Before God (9-10)</a:t>
            </a:r>
          </a:p>
          <a:p>
            <a:pPr lvl="0">
              <a:spcAft>
                <a:spcPts val="3600"/>
              </a:spcAft>
            </a:pPr>
            <a:r>
              <a:rPr lang="en-US" sz="3000" b="1" dirty="0">
                <a:solidFill>
                  <a:srgbClr val="FFFF00"/>
                </a:solidFill>
              </a:rPr>
              <a:t>I Must Never Ignore God (11-14)</a:t>
            </a:r>
          </a:p>
          <a:p>
            <a:pPr lvl="0">
              <a:spcAft>
                <a:spcPts val="3600"/>
              </a:spcAft>
            </a:pPr>
            <a:r>
              <a:rPr lang="en-US" sz="3000" b="1" dirty="0">
                <a:solidFill>
                  <a:srgbClr val="FFFF00"/>
                </a:solidFill>
              </a:rPr>
              <a:t>I Must Obey God (15-17)</a:t>
            </a:r>
          </a:p>
          <a:p>
            <a:pPr lvl="0">
              <a:spcAft>
                <a:spcPts val="600"/>
              </a:spcAft>
            </a:pPr>
            <a:endParaRPr lang="en-US" sz="3000" b="1" dirty="0">
              <a:solidFill>
                <a:srgbClr val="FFFF00"/>
              </a:solidFill>
            </a:endParaRPr>
          </a:p>
          <a:p>
            <a:pPr lvl="0">
              <a:spcAft>
                <a:spcPts val="600"/>
              </a:spcAft>
            </a:pPr>
            <a:endParaRPr lang="en-US" sz="3000" b="1" dirty="0">
              <a:solidFill>
                <a:srgbClr val="FFFF00"/>
              </a:solidFill>
            </a:endParaRPr>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1556493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 calcmode="lin" valueType="num">
                                      <p:cBhvr>
                                        <p:cTn id="7" dur="500" fill="hold"/>
                                        <p:tgtEl>
                                          <p:spTgt spid="14">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000" dirty="0">
                <a:solidFill>
                  <a:srgbClr val="FFC000"/>
                </a:solidFill>
              </a:rPr>
              <a:t>The Challenge of Fellowship With God (James 4:7-17)</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3600"/>
              </a:spcAft>
            </a:pPr>
            <a:r>
              <a:rPr lang="en-US" sz="3000" b="1" dirty="0">
                <a:solidFill>
                  <a:srgbClr val="FFFF00"/>
                </a:solidFill>
              </a:rPr>
              <a:t>I Must Obey God (15-17)</a:t>
            </a:r>
          </a:p>
          <a:p>
            <a:pPr lvl="1">
              <a:spcAft>
                <a:spcPts val="3600"/>
              </a:spcAft>
            </a:pPr>
            <a:r>
              <a:rPr lang="en-US" sz="2600" b="1" dirty="0"/>
              <a:t>“Instead you ought to say, "If the Lord wills, we shall live and do this or that." But now you boast in your arrogance. All such boasting is evil. Therefore, to him who knows to do good and does not do it, to him it is sin.” (James 4:15-17)</a:t>
            </a:r>
          </a:p>
          <a:p>
            <a:pPr lvl="1">
              <a:spcAft>
                <a:spcPts val="3600"/>
              </a:spcAft>
            </a:pPr>
            <a:r>
              <a:rPr lang="en-US" sz="2600" b="1" dirty="0"/>
              <a:t>“For it would have been better for them not to have known the way of righteousness, than having known it, to turn from the holy commandment delivered to them.”              (2 Peter 2:21)</a:t>
            </a:r>
          </a:p>
          <a:p>
            <a:pPr lvl="0">
              <a:spcAft>
                <a:spcPts val="600"/>
              </a:spcAft>
            </a:pPr>
            <a:endParaRPr lang="en-US" sz="3000" b="1" dirty="0">
              <a:solidFill>
                <a:srgbClr val="FFFF00"/>
              </a:solidFill>
            </a:endParaRPr>
          </a:p>
          <a:p>
            <a:pPr lvl="0">
              <a:spcAft>
                <a:spcPts val="600"/>
              </a:spcAft>
            </a:pPr>
            <a:endParaRPr lang="en-US" sz="3000" b="1" dirty="0">
              <a:solidFill>
                <a:srgbClr val="FFFF00"/>
              </a:solidFill>
            </a:endParaRPr>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3194018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fade">
                                      <p:cBhvr>
                                        <p:cTn id="12"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000" dirty="0">
                <a:solidFill>
                  <a:srgbClr val="FFC000"/>
                </a:solidFill>
              </a:rPr>
              <a:t>The Challenge of Fellowship With God (James 4:7-17)</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3600"/>
              </a:spcAft>
            </a:pPr>
            <a:r>
              <a:rPr lang="en-US" sz="3000" b="1" dirty="0">
                <a:solidFill>
                  <a:srgbClr val="FFFF00"/>
                </a:solidFill>
              </a:rPr>
              <a:t>I Must Submit to God (7)</a:t>
            </a:r>
          </a:p>
          <a:p>
            <a:pPr lvl="0">
              <a:spcAft>
                <a:spcPts val="3600"/>
              </a:spcAft>
            </a:pPr>
            <a:r>
              <a:rPr lang="en-US" sz="3000" b="1" dirty="0">
                <a:solidFill>
                  <a:srgbClr val="FFFF00"/>
                </a:solidFill>
              </a:rPr>
              <a:t>I Must Draw Near to God (8)</a:t>
            </a:r>
          </a:p>
          <a:p>
            <a:pPr lvl="0">
              <a:spcAft>
                <a:spcPts val="3600"/>
              </a:spcAft>
            </a:pPr>
            <a:r>
              <a:rPr lang="en-US" sz="3000" b="1" dirty="0">
                <a:solidFill>
                  <a:srgbClr val="FFFF00"/>
                </a:solidFill>
              </a:rPr>
              <a:t>I Must Humble Myself Before God (9-10)</a:t>
            </a:r>
          </a:p>
          <a:p>
            <a:pPr lvl="0">
              <a:spcAft>
                <a:spcPts val="3600"/>
              </a:spcAft>
            </a:pPr>
            <a:r>
              <a:rPr lang="en-US" sz="3000" b="1" dirty="0">
                <a:solidFill>
                  <a:srgbClr val="FFFF00"/>
                </a:solidFill>
              </a:rPr>
              <a:t>I Must Never Ignore God (11-14)</a:t>
            </a:r>
          </a:p>
          <a:p>
            <a:pPr lvl="0">
              <a:spcAft>
                <a:spcPts val="3600"/>
              </a:spcAft>
            </a:pPr>
            <a:r>
              <a:rPr lang="en-US" sz="3000" b="1" dirty="0">
                <a:solidFill>
                  <a:srgbClr val="FFFF00"/>
                </a:solidFill>
              </a:rPr>
              <a:t>I Must Obey God (15-17)</a:t>
            </a:r>
          </a:p>
          <a:p>
            <a:pPr lvl="0">
              <a:spcAft>
                <a:spcPts val="600"/>
              </a:spcAft>
            </a:pPr>
            <a:endParaRPr lang="en-US" sz="3000" b="1" dirty="0">
              <a:solidFill>
                <a:srgbClr val="FFFF00"/>
              </a:solidFill>
            </a:endParaRPr>
          </a:p>
          <a:p>
            <a:pPr lvl="0">
              <a:spcAft>
                <a:spcPts val="600"/>
              </a:spcAft>
            </a:pPr>
            <a:endParaRPr lang="en-US" sz="3000" b="1" dirty="0">
              <a:solidFill>
                <a:srgbClr val="FFFF00"/>
              </a:solidFill>
            </a:endParaRPr>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386590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79612" y="177800"/>
            <a:ext cx="9782801" cy="1239837"/>
          </a:xfrm>
        </p:spPr>
        <p:txBody>
          <a:bodyPr>
            <a:normAutofit/>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Epistle of James</a:t>
            </a:r>
          </a:p>
        </p:txBody>
      </p:sp>
      <p:sp>
        <p:nvSpPr>
          <p:cNvPr id="14" name="Content Placeholder 13"/>
          <p:cNvSpPr>
            <a:spLocks noGrp="1"/>
          </p:cNvSpPr>
          <p:nvPr>
            <p:ph idx="1"/>
          </p:nvPr>
        </p:nvSpPr>
        <p:spPr>
          <a:xfrm>
            <a:off x="1593436" y="1600200"/>
            <a:ext cx="10168977" cy="5257800"/>
          </a:xfrm>
        </p:spPr>
        <p:txBody>
          <a:bodyPr>
            <a:normAutofit/>
          </a:bodyPr>
          <a:lstStyle/>
          <a:p>
            <a:pPr lvl="0">
              <a:spcAft>
                <a:spcPts val="600"/>
              </a:spcAft>
            </a:pPr>
            <a:r>
              <a:rPr lang="en-US" sz="3000" b="1" dirty="0">
                <a:solidFill>
                  <a:srgbClr val="FFFF00"/>
                </a:solidFill>
              </a:rPr>
              <a:t>The Challenge of Trials  (James 1:1-12)</a:t>
            </a:r>
          </a:p>
          <a:p>
            <a:pPr lvl="0">
              <a:spcAft>
                <a:spcPts val="600"/>
              </a:spcAft>
            </a:pPr>
            <a:r>
              <a:rPr lang="en-US" sz="3000" b="1" dirty="0">
                <a:solidFill>
                  <a:srgbClr val="00B0F0"/>
                </a:solidFill>
              </a:rPr>
              <a:t>The Challenge of Temptation  (James 1:13-27)</a:t>
            </a:r>
          </a:p>
          <a:p>
            <a:pPr lvl="0">
              <a:spcAft>
                <a:spcPts val="600"/>
              </a:spcAft>
            </a:pPr>
            <a:r>
              <a:rPr lang="en-US" sz="3000" b="1" dirty="0">
                <a:solidFill>
                  <a:srgbClr val="92D050"/>
                </a:solidFill>
              </a:rPr>
              <a:t>The Challenge of Impartiality  (James 2:1-13)</a:t>
            </a:r>
          </a:p>
          <a:p>
            <a:pPr lvl="0">
              <a:spcAft>
                <a:spcPts val="600"/>
              </a:spcAft>
            </a:pPr>
            <a:r>
              <a:rPr lang="en-US" sz="3000" b="1" dirty="0">
                <a:solidFill>
                  <a:srgbClr val="FFFFCC"/>
                </a:solidFill>
              </a:rPr>
              <a:t>The Challenge of a Living Faith  (James 2:14-26)</a:t>
            </a:r>
          </a:p>
          <a:p>
            <a:pPr lvl="0">
              <a:spcAft>
                <a:spcPts val="600"/>
              </a:spcAft>
            </a:pPr>
            <a:r>
              <a:rPr lang="en-US" sz="3000" b="1" dirty="0">
                <a:solidFill>
                  <a:srgbClr val="FFFF00"/>
                </a:solidFill>
              </a:rPr>
              <a:t>The Challenge of Good Words (James 3:1-12)</a:t>
            </a:r>
          </a:p>
          <a:p>
            <a:pPr lvl="0">
              <a:spcAft>
                <a:spcPts val="600"/>
              </a:spcAft>
            </a:pPr>
            <a:r>
              <a:rPr lang="en-US" sz="3000" b="1" dirty="0">
                <a:solidFill>
                  <a:srgbClr val="00B0F0"/>
                </a:solidFill>
              </a:rPr>
              <a:t>The Challenge of Godly Wisdom (James 3:13-18)</a:t>
            </a:r>
          </a:p>
          <a:p>
            <a:pPr lvl="0">
              <a:spcAft>
                <a:spcPts val="600"/>
              </a:spcAft>
            </a:pPr>
            <a:r>
              <a:rPr lang="en-US" sz="3000" b="1" dirty="0">
                <a:solidFill>
                  <a:srgbClr val="92D050"/>
                </a:solidFill>
              </a:rPr>
              <a:t>The Challenge of Enemies (James 4:1-7)</a:t>
            </a:r>
          </a:p>
          <a:p>
            <a:pPr lvl="0">
              <a:spcAft>
                <a:spcPts val="600"/>
              </a:spcAft>
            </a:pPr>
            <a:r>
              <a:rPr lang="en-US" sz="3000" b="1" dirty="0">
                <a:solidFill>
                  <a:srgbClr val="FFFFCC"/>
                </a:solidFill>
              </a:rPr>
              <a:t>The Challenge of Fellowship with God (James 4:7-17)</a:t>
            </a:r>
          </a:p>
        </p:txBody>
      </p:sp>
    </p:spTree>
    <p:extLst>
      <p:ext uri="{BB962C8B-B14F-4D97-AF65-F5344CB8AC3E}">
        <p14:creationId xmlns:p14="http://schemas.microsoft.com/office/powerpoint/2010/main" val="2824131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 calcmode="lin" valueType="num">
                                      <p:cBhvr>
                                        <p:cTn id="14" dur="500" fill="hold"/>
                                        <p:tgtEl>
                                          <p:spTgt spid="1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 calcmode="lin" valueType="num">
                                      <p:cBhvr>
                                        <p:cTn id="21" dur="500" fill="hold"/>
                                        <p:tgtEl>
                                          <p:spTgt spid="1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4">
                                            <p:txEl>
                                              <p:pRg st="3" end="3"/>
                                            </p:txEl>
                                          </p:spTgt>
                                        </p:tgtEl>
                                        <p:attrNameLst>
                                          <p:attrName>style.visibility</p:attrName>
                                        </p:attrNameLst>
                                      </p:cBhvr>
                                      <p:to>
                                        <p:strVal val="visible"/>
                                      </p:to>
                                    </p:set>
                                    <p:anim calcmode="lin" valueType="num">
                                      <p:cBhvr>
                                        <p:cTn id="28" dur="500" fill="hold"/>
                                        <p:tgtEl>
                                          <p:spTgt spid="1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1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1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4">
                                            <p:txEl>
                                              <p:pRg st="4" end="4"/>
                                            </p:txEl>
                                          </p:spTgt>
                                        </p:tgtEl>
                                        <p:attrNameLst>
                                          <p:attrName>style.visibility</p:attrName>
                                        </p:attrNameLst>
                                      </p:cBhvr>
                                      <p:to>
                                        <p:strVal val="visible"/>
                                      </p:to>
                                    </p:set>
                                    <p:anim calcmode="lin" valueType="num">
                                      <p:cBhvr>
                                        <p:cTn id="35" dur="500" fill="hold"/>
                                        <p:tgtEl>
                                          <p:spTgt spid="1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1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1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14">
                                            <p:txEl>
                                              <p:pRg st="5" end="5"/>
                                            </p:txEl>
                                          </p:spTgt>
                                        </p:tgtEl>
                                        <p:attrNameLst>
                                          <p:attrName>style.visibility</p:attrName>
                                        </p:attrNameLst>
                                      </p:cBhvr>
                                      <p:to>
                                        <p:strVal val="visible"/>
                                      </p:to>
                                    </p:set>
                                    <p:anim calcmode="lin" valueType="num">
                                      <p:cBhvr>
                                        <p:cTn id="42" dur="500" fill="hold"/>
                                        <p:tgtEl>
                                          <p:spTgt spid="1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1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1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14">
                                            <p:txEl>
                                              <p:pRg st="6" end="6"/>
                                            </p:txEl>
                                          </p:spTgt>
                                        </p:tgtEl>
                                        <p:attrNameLst>
                                          <p:attrName>style.visibility</p:attrName>
                                        </p:attrNameLst>
                                      </p:cBhvr>
                                      <p:to>
                                        <p:strVal val="visible"/>
                                      </p:to>
                                    </p:set>
                                    <p:anim calcmode="lin" valueType="num">
                                      <p:cBhvr>
                                        <p:cTn id="49" dur="500" fill="hold"/>
                                        <p:tgtEl>
                                          <p:spTgt spid="14">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14">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14">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14">
                                            <p:txEl>
                                              <p:pRg st="7" end="7"/>
                                            </p:txEl>
                                          </p:spTgt>
                                        </p:tgtEl>
                                        <p:attrNameLst>
                                          <p:attrName>style.visibility</p:attrName>
                                        </p:attrNameLst>
                                      </p:cBhvr>
                                      <p:to>
                                        <p:strVal val="visible"/>
                                      </p:to>
                                    </p:set>
                                    <p:anim calcmode="lin" valueType="num">
                                      <p:cBhvr>
                                        <p:cTn id="56" dur="500" fill="hold"/>
                                        <p:tgtEl>
                                          <p:spTgt spid="14">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14">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1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000" dirty="0">
                <a:solidFill>
                  <a:srgbClr val="FFC000"/>
                </a:solidFill>
              </a:rPr>
              <a:t>The Challenge of Fellowship With God (James 4:7-17)</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3600"/>
              </a:spcAft>
            </a:pPr>
            <a:r>
              <a:rPr lang="en-US" sz="3000" b="1" dirty="0">
                <a:solidFill>
                  <a:srgbClr val="FFFF00"/>
                </a:solidFill>
              </a:rPr>
              <a:t>I Must Submit to God (7)</a:t>
            </a:r>
          </a:p>
          <a:p>
            <a:pPr lvl="1">
              <a:spcAft>
                <a:spcPts val="600"/>
              </a:spcAft>
            </a:pPr>
            <a:r>
              <a:rPr lang="en-US" sz="2600" b="1" dirty="0"/>
              <a:t>“Therefore submit to God. Resist the devil and he will flee from you.” (James 4:7)</a:t>
            </a:r>
          </a:p>
          <a:p>
            <a:pPr lvl="1">
              <a:spcAft>
                <a:spcPts val="600"/>
              </a:spcAft>
            </a:pPr>
            <a:endParaRPr lang="en-US" sz="2600" b="1" dirty="0"/>
          </a:p>
          <a:p>
            <a:pPr lvl="1">
              <a:spcAft>
                <a:spcPts val="600"/>
              </a:spcAft>
            </a:pPr>
            <a:r>
              <a:rPr lang="en-US" sz="2600" b="1" dirty="0"/>
              <a:t>“When I kept silent, my bones grew old Through my groaning all the day long. For day and night Your hand was heavy upon me; My vitality was turned into the drought of summer. Selah I acknowledged my sin to You, And my iniquity I have not hidden. I said, "I will confess my transgressions to the LORD," And You forgave the iniquity of my sin.” (Psalms 32:3-5)</a:t>
            </a:r>
          </a:p>
          <a:p>
            <a:pPr lvl="0">
              <a:spcAft>
                <a:spcPts val="600"/>
              </a:spcAft>
            </a:pPr>
            <a:endParaRPr lang="en-US" sz="3000" b="1" dirty="0">
              <a:solidFill>
                <a:srgbClr val="FFFF00"/>
              </a:solidFill>
            </a:endParaRPr>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1699948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500"/>
                                        <p:tgtEl>
                                          <p:spTgt spid="1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animEffect transition="in" filter="fade">
                                      <p:cBhvr>
                                        <p:cTn id="19"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000" dirty="0">
                <a:solidFill>
                  <a:srgbClr val="FFC000"/>
                </a:solidFill>
              </a:rPr>
              <a:t>The Challenge of Fellowship With God (James 4:7-17)</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3600"/>
              </a:spcAft>
            </a:pPr>
            <a:r>
              <a:rPr lang="en-US" sz="3000" b="1" dirty="0">
                <a:solidFill>
                  <a:srgbClr val="FFFF00"/>
                </a:solidFill>
              </a:rPr>
              <a:t>I Must Submit to God (7)</a:t>
            </a:r>
          </a:p>
          <a:p>
            <a:pPr lvl="0">
              <a:spcAft>
                <a:spcPts val="3600"/>
              </a:spcAft>
            </a:pPr>
            <a:r>
              <a:rPr lang="en-US" sz="3000" b="1" dirty="0">
                <a:solidFill>
                  <a:srgbClr val="FFFF00"/>
                </a:solidFill>
              </a:rPr>
              <a:t>I Must Draw Near to God (8)</a:t>
            </a:r>
          </a:p>
          <a:p>
            <a:pPr lvl="0">
              <a:spcAft>
                <a:spcPts val="600"/>
              </a:spcAft>
            </a:pPr>
            <a:endParaRPr lang="en-US" sz="3000" b="1" dirty="0">
              <a:solidFill>
                <a:srgbClr val="FFFF00"/>
              </a:solidFill>
            </a:endParaRPr>
          </a:p>
          <a:p>
            <a:pPr lvl="0">
              <a:spcAft>
                <a:spcPts val="600"/>
              </a:spcAft>
            </a:pPr>
            <a:endParaRPr lang="en-US" sz="3000" b="1" dirty="0">
              <a:solidFill>
                <a:srgbClr val="FFFF00"/>
              </a:solidFill>
            </a:endParaRPr>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3882406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 calcmode="lin" valueType="num">
                                      <p:cBhvr>
                                        <p:cTn id="7" dur="500" fill="hold"/>
                                        <p:tgtEl>
                                          <p:spTgt spid="1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000" dirty="0">
                <a:solidFill>
                  <a:srgbClr val="FFC000"/>
                </a:solidFill>
              </a:rPr>
              <a:t>The Challenge of Fellowship With God (James 4:7-17)</a:t>
            </a:r>
          </a:p>
        </p:txBody>
      </p:sp>
      <p:sp>
        <p:nvSpPr>
          <p:cNvPr id="14" name="Content Placeholder 13"/>
          <p:cNvSpPr>
            <a:spLocks noGrp="1"/>
          </p:cNvSpPr>
          <p:nvPr>
            <p:ph idx="1"/>
          </p:nvPr>
        </p:nvSpPr>
        <p:spPr>
          <a:xfrm>
            <a:off x="1593436" y="1447801"/>
            <a:ext cx="10168977" cy="5410200"/>
          </a:xfrm>
        </p:spPr>
        <p:txBody>
          <a:bodyPr>
            <a:normAutofit/>
          </a:bodyPr>
          <a:lstStyle/>
          <a:p>
            <a:pPr lvl="0">
              <a:spcAft>
                <a:spcPts val="3600"/>
              </a:spcAft>
            </a:pPr>
            <a:r>
              <a:rPr lang="en-US" sz="3000" b="1" dirty="0">
                <a:solidFill>
                  <a:srgbClr val="FFFF00"/>
                </a:solidFill>
              </a:rPr>
              <a:t>I Must Draw Near to God (8)</a:t>
            </a:r>
          </a:p>
          <a:p>
            <a:pPr lvl="1">
              <a:spcAft>
                <a:spcPts val="3600"/>
              </a:spcAft>
            </a:pPr>
            <a:r>
              <a:rPr lang="en-US" sz="2600" b="1" dirty="0"/>
              <a:t>“Draw near to God and He will draw near to you. Cleanse your hands, you sinners; and purify your hearts, you double-minded.” (James 4:8)</a:t>
            </a:r>
          </a:p>
          <a:p>
            <a:pPr lvl="1">
              <a:spcAft>
                <a:spcPts val="3600"/>
              </a:spcAft>
            </a:pPr>
            <a:r>
              <a:rPr lang="en-US" sz="2600" b="1" dirty="0"/>
              <a:t>“Therefore, brethren, having boldness to enter the Holiest by the blood of Jesus, by a new and living way which He consecrated for us, through the veil, that is, His flesh, and having a High Priest over the house of God, let us draw near with a true heart in full assurance of faith, having our hearts sprinkled from an evil conscience and our bodies washed with pure water.” (Hebrews 10:19-22)</a:t>
            </a:r>
            <a:endParaRPr lang="en-US" sz="3000" dirty="0"/>
          </a:p>
        </p:txBody>
      </p:sp>
    </p:spTree>
    <p:extLst>
      <p:ext uri="{BB962C8B-B14F-4D97-AF65-F5344CB8AC3E}">
        <p14:creationId xmlns:p14="http://schemas.microsoft.com/office/powerpoint/2010/main" val="825493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fade">
                                      <p:cBhvr>
                                        <p:cTn id="12"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000" dirty="0">
                <a:solidFill>
                  <a:srgbClr val="FFC000"/>
                </a:solidFill>
              </a:rPr>
              <a:t>The Challenge of Fellowship With God (James 4:7-17)</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3600"/>
              </a:spcAft>
            </a:pPr>
            <a:r>
              <a:rPr lang="en-US" sz="3000" b="1" dirty="0">
                <a:solidFill>
                  <a:srgbClr val="FFFF00"/>
                </a:solidFill>
              </a:rPr>
              <a:t>I Must Submit to God (7)</a:t>
            </a:r>
          </a:p>
          <a:p>
            <a:pPr lvl="0">
              <a:spcAft>
                <a:spcPts val="3600"/>
              </a:spcAft>
            </a:pPr>
            <a:r>
              <a:rPr lang="en-US" sz="3000" b="1" dirty="0">
                <a:solidFill>
                  <a:srgbClr val="FFFF00"/>
                </a:solidFill>
              </a:rPr>
              <a:t>I Must Draw Near to God (8)</a:t>
            </a:r>
          </a:p>
          <a:p>
            <a:pPr lvl="0">
              <a:spcAft>
                <a:spcPts val="3600"/>
              </a:spcAft>
            </a:pPr>
            <a:r>
              <a:rPr lang="en-US" sz="3000" b="1" dirty="0">
                <a:solidFill>
                  <a:srgbClr val="FFFF00"/>
                </a:solidFill>
              </a:rPr>
              <a:t>I Must Humble Myself Before God (9-10)</a:t>
            </a:r>
          </a:p>
          <a:p>
            <a:pPr lvl="0">
              <a:spcAft>
                <a:spcPts val="600"/>
              </a:spcAft>
            </a:pPr>
            <a:endParaRPr lang="en-US" sz="3000" b="1" dirty="0">
              <a:solidFill>
                <a:srgbClr val="FFFF00"/>
              </a:solidFill>
            </a:endParaRPr>
          </a:p>
          <a:p>
            <a:pPr lvl="0">
              <a:spcAft>
                <a:spcPts val="600"/>
              </a:spcAft>
            </a:pPr>
            <a:endParaRPr lang="en-US" sz="3000" b="1" dirty="0">
              <a:solidFill>
                <a:srgbClr val="FFFF00"/>
              </a:solidFill>
            </a:endParaRPr>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3766758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 calcmode="lin" valueType="num">
                                      <p:cBhvr>
                                        <p:cTn id="7" dur="500" fill="hold"/>
                                        <p:tgtEl>
                                          <p:spTgt spid="1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000" dirty="0">
                <a:solidFill>
                  <a:srgbClr val="FFC000"/>
                </a:solidFill>
              </a:rPr>
              <a:t>The Challenge of Fellowship With God (James 4:7-17)</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3600"/>
              </a:spcAft>
            </a:pPr>
            <a:r>
              <a:rPr lang="en-US" sz="3000" b="1" dirty="0">
                <a:solidFill>
                  <a:srgbClr val="FFFF00"/>
                </a:solidFill>
              </a:rPr>
              <a:t>I Must Humble Myself Before God (9-10)</a:t>
            </a:r>
          </a:p>
          <a:p>
            <a:pPr lvl="1">
              <a:spcAft>
                <a:spcPts val="2400"/>
              </a:spcAft>
            </a:pPr>
            <a:r>
              <a:rPr lang="en-US" sz="2600" b="1" dirty="0"/>
              <a:t>“Lament and mourn and weep! Let your laughter be turned to mourning and your joy to gloom. Humble yourselves in the sight of the Lord, and He will lift you up.” (James 4:9-10)</a:t>
            </a:r>
          </a:p>
          <a:p>
            <a:pPr lvl="1">
              <a:spcAft>
                <a:spcPts val="2400"/>
              </a:spcAft>
            </a:pPr>
            <a:r>
              <a:rPr lang="en-US" sz="2600" b="1" dirty="0"/>
              <a:t>“These six things the LORD hates, Yes, seven are an abomination to Him: A proud look, A lying tongue, Hands that shed innocent blood …” (Proverbs 6:16-17)</a:t>
            </a:r>
          </a:p>
          <a:p>
            <a:pPr lvl="1">
              <a:spcAft>
                <a:spcPts val="2400"/>
              </a:spcAft>
            </a:pPr>
            <a:r>
              <a:rPr lang="en-US" sz="2600" b="1" dirty="0"/>
              <a:t>“The sacrifices of God are a broken spirit, A broken and a contrite heart— These, O God, You will not despise.” (Psalms 51:17)</a:t>
            </a:r>
            <a:endParaRPr lang="en-US" sz="3000" dirty="0"/>
          </a:p>
        </p:txBody>
      </p:sp>
    </p:spTree>
    <p:extLst>
      <p:ext uri="{BB962C8B-B14F-4D97-AF65-F5344CB8AC3E}">
        <p14:creationId xmlns:p14="http://schemas.microsoft.com/office/powerpoint/2010/main" val="2653584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fade">
                                      <p:cBhvr>
                                        <p:cTn id="12" dur="500"/>
                                        <p:tgtEl>
                                          <p:spTgt spid="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3" end="3"/>
                                            </p:txEl>
                                          </p:spTgt>
                                        </p:tgtEl>
                                        <p:attrNameLst>
                                          <p:attrName>style.visibility</p:attrName>
                                        </p:attrNameLst>
                                      </p:cBhvr>
                                      <p:to>
                                        <p:strVal val="visible"/>
                                      </p:to>
                                    </p:set>
                                    <p:animEffect transition="in" filter="fade">
                                      <p:cBhvr>
                                        <p:cTn id="17"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000" dirty="0">
                <a:solidFill>
                  <a:srgbClr val="FFC000"/>
                </a:solidFill>
              </a:rPr>
              <a:t>The Challenge of Fellowship With God (James 4:7-17)</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3600"/>
              </a:spcAft>
            </a:pPr>
            <a:r>
              <a:rPr lang="en-US" sz="3000" b="1" dirty="0">
                <a:solidFill>
                  <a:srgbClr val="FFFF00"/>
                </a:solidFill>
              </a:rPr>
              <a:t>I Must Humble Myself Before God (9-10)</a:t>
            </a:r>
          </a:p>
          <a:p>
            <a:pPr lvl="1">
              <a:spcAft>
                <a:spcPts val="3600"/>
              </a:spcAft>
            </a:pPr>
            <a:r>
              <a:rPr lang="en-US" sz="2600" b="1" dirty="0"/>
              <a:t>“Thus says the LORD: "Heaven is My throne, And earth is My footstool. Where is the house that you will build Me? And where is the place of My rest? For all those things My hand has made, And all those things exist," Says the LORD. "But on this one will I look: On him who is poor and of a contrite spirit, And who trembles at My word.”            (Isaiah 66:1-2)</a:t>
            </a:r>
          </a:p>
          <a:p>
            <a:pPr lvl="1">
              <a:spcAft>
                <a:spcPts val="3600"/>
              </a:spcAft>
            </a:pPr>
            <a:r>
              <a:rPr lang="en-US" sz="2600" b="1" dirty="0"/>
              <a:t>“The LORD is near to those who have a broken heart, And saves such as have a contrite spirit.”  (Psalms 34:18)</a:t>
            </a:r>
            <a:endParaRPr lang="en-US" sz="3000" dirty="0"/>
          </a:p>
        </p:txBody>
      </p:sp>
    </p:spTree>
    <p:extLst>
      <p:ext uri="{BB962C8B-B14F-4D97-AF65-F5344CB8AC3E}">
        <p14:creationId xmlns:p14="http://schemas.microsoft.com/office/powerpoint/2010/main" val="4223614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000" dirty="0">
                <a:solidFill>
                  <a:srgbClr val="FFC000"/>
                </a:solidFill>
              </a:rPr>
              <a:t>The Challenge of Fellowship With God (James 4:7-17)</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3600"/>
              </a:spcAft>
            </a:pPr>
            <a:r>
              <a:rPr lang="en-US" sz="3000" b="1" dirty="0">
                <a:solidFill>
                  <a:srgbClr val="FFFF00"/>
                </a:solidFill>
              </a:rPr>
              <a:t>I Must Submit to God (7)</a:t>
            </a:r>
          </a:p>
          <a:p>
            <a:pPr lvl="0">
              <a:spcAft>
                <a:spcPts val="3600"/>
              </a:spcAft>
            </a:pPr>
            <a:r>
              <a:rPr lang="en-US" sz="3000" b="1" dirty="0">
                <a:solidFill>
                  <a:srgbClr val="FFFF00"/>
                </a:solidFill>
              </a:rPr>
              <a:t>I Must Draw Near to God (8)</a:t>
            </a:r>
          </a:p>
          <a:p>
            <a:pPr lvl="0">
              <a:spcAft>
                <a:spcPts val="3600"/>
              </a:spcAft>
            </a:pPr>
            <a:r>
              <a:rPr lang="en-US" sz="3000" b="1" dirty="0">
                <a:solidFill>
                  <a:srgbClr val="FFFF00"/>
                </a:solidFill>
              </a:rPr>
              <a:t>I Must Humble Myself Before God (9-10)</a:t>
            </a:r>
          </a:p>
          <a:p>
            <a:pPr lvl="0">
              <a:spcAft>
                <a:spcPts val="3600"/>
              </a:spcAft>
            </a:pPr>
            <a:r>
              <a:rPr lang="en-US" sz="3000" b="1" dirty="0">
                <a:solidFill>
                  <a:srgbClr val="FFFF00"/>
                </a:solidFill>
              </a:rPr>
              <a:t>I Must Never Ignore God (11-14)</a:t>
            </a:r>
          </a:p>
          <a:p>
            <a:pPr lvl="0">
              <a:spcAft>
                <a:spcPts val="600"/>
              </a:spcAft>
            </a:pPr>
            <a:endParaRPr lang="en-US" sz="3000" b="1" dirty="0">
              <a:solidFill>
                <a:srgbClr val="FFFF00"/>
              </a:solidFill>
            </a:endParaRPr>
          </a:p>
          <a:p>
            <a:pPr lvl="0">
              <a:spcAft>
                <a:spcPts val="600"/>
              </a:spcAft>
            </a:pPr>
            <a:endParaRPr lang="en-US" sz="3000" b="1" dirty="0">
              <a:solidFill>
                <a:srgbClr val="FFFF00"/>
              </a:solidFill>
            </a:endParaRPr>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2307333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 calcmode="lin" valueType="num">
                                      <p:cBhvr>
                                        <p:cTn id="7" dur="500" fill="hold"/>
                                        <p:tgtEl>
                                          <p:spTgt spid="14">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Jigsaw design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lumMod val="50000"/>
            </a:schemeClr>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Jigsaw design slides.potx" id="{263AEB51-B942-4F3D-9A9B-204C75197456}" vid="{3DA53443-4228-4E41-8F09-CB346F47C076}"/>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Jigsaw design slides</Template>
  <TotalTime>807</TotalTime>
  <Words>1085</Words>
  <Application>Microsoft Office PowerPoint</Application>
  <PresentationFormat>Custom</PresentationFormat>
  <Paragraphs>89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Euphemia</vt:lpstr>
      <vt:lpstr>Jigsaw design template</vt:lpstr>
      <vt:lpstr>Staying Faithful in Challenging Times</vt:lpstr>
      <vt:lpstr>Staying Faithful in Challenging Times The Epistle of James</vt:lpstr>
      <vt:lpstr>Staying Faithful in Challenging Times The Challenge of Fellowship With God (James 4:7-17)</vt:lpstr>
      <vt:lpstr>Staying Faithful in Challenging Times The Challenge of Fellowship With God (James 4:7-17)</vt:lpstr>
      <vt:lpstr>Staying Faithful in Challenging Times The Challenge of Fellowship With God (James 4:7-17)</vt:lpstr>
      <vt:lpstr>Staying Faithful in Challenging Times The Challenge of Fellowship With God (James 4:7-17)</vt:lpstr>
      <vt:lpstr>Staying Faithful in Challenging Times The Challenge of Fellowship With God (James 4:7-17)</vt:lpstr>
      <vt:lpstr>Staying Faithful in Challenging Times The Challenge of Fellowship With God (James 4:7-17)</vt:lpstr>
      <vt:lpstr>Staying Faithful in Challenging Times The Challenge of Fellowship With God (James 4:7-17)</vt:lpstr>
      <vt:lpstr>Staying Faithful in Challenging Times The Challenge of Fellowship With God (James 4:7-17)</vt:lpstr>
      <vt:lpstr>Staying Faithful in Challenging Times The Challenge of Fellowship With God (James 4:7-17)</vt:lpstr>
      <vt:lpstr>Staying Faithful in Challenging Times The Challenge of Fellowship With God (James 4:7-17)</vt:lpstr>
      <vt:lpstr>Staying Faithful in Challenging Times The Challenge of Fellowship With God (James 4:7-17)</vt:lpstr>
      <vt:lpstr>Staying Faithful in Challenging Times The Challenge of Fellowship With God (James 4:7-17)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Staying Faithful in Challenging Times</dc:title>
  <dc:creator>Paul Adams</dc:creator>
  <cp:lastModifiedBy>Paul Adams</cp:lastModifiedBy>
  <cp:revision>6</cp:revision>
  <dcterms:created xsi:type="dcterms:W3CDTF">2018-07-26T16:48:41Z</dcterms:created>
  <dcterms:modified xsi:type="dcterms:W3CDTF">2018-09-14T15:56:40Z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