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3" r:id="rId5"/>
    <p:sldId id="264"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B1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212"/>
    <p:restoredTop sz="94690"/>
  </p:normalViewPr>
  <p:slideViewPr>
    <p:cSldViewPr snapToGrid="0" snapToObjects="1" showGuides="1">
      <p:cViewPr varScale="1">
        <p:scale>
          <a:sx n="47" d="100"/>
          <a:sy n="47" d="100"/>
        </p:scale>
        <p:origin x="224" y="1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4F1889-DCD2-3240-8276-4B2E640B91D1}"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55C69-5303-2241-9552-45FE43F99F4D}" type="slidenum">
              <a:rPr lang="en-US" smtClean="0"/>
              <a:t>‹#›</a:t>
            </a:fld>
            <a:endParaRPr lang="en-US"/>
          </a:p>
        </p:txBody>
      </p:sp>
    </p:spTree>
    <p:extLst>
      <p:ext uri="{BB962C8B-B14F-4D97-AF65-F5344CB8AC3E}">
        <p14:creationId xmlns:p14="http://schemas.microsoft.com/office/powerpoint/2010/main" val="105234701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F1889-DCD2-3240-8276-4B2E640B91D1}"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55C69-5303-2241-9552-45FE43F99F4D}" type="slidenum">
              <a:rPr lang="en-US" smtClean="0"/>
              <a:t>‹#›</a:t>
            </a:fld>
            <a:endParaRPr lang="en-US"/>
          </a:p>
        </p:txBody>
      </p:sp>
    </p:spTree>
    <p:extLst>
      <p:ext uri="{BB962C8B-B14F-4D97-AF65-F5344CB8AC3E}">
        <p14:creationId xmlns:p14="http://schemas.microsoft.com/office/powerpoint/2010/main" val="210966087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F1889-DCD2-3240-8276-4B2E640B91D1}"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55C69-5303-2241-9552-45FE43F99F4D}" type="slidenum">
              <a:rPr lang="en-US" smtClean="0"/>
              <a:t>‹#›</a:t>
            </a:fld>
            <a:endParaRPr lang="en-US"/>
          </a:p>
        </p:txBody>
      </p:sp>
    </p:spTree>
    <p:extLst>
      <p:ext uri="{BB962C8B-B14F-4D97-AF65-F5344CB8AC3E}">
        <p14:creationId xmlns:p14="http://schemas.microsoft.com/office/powerpoint/2010/main" val="211534776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F1889-DCD2-3240-8276-4B2E640B91D1}"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55C69-5303-2241-9552-45FE43F99F4D}" type="slidenum">
              <a:rPr lang="en-US" smtClean="0"/>
              <a:t>‹#›</a:t>
            </a:fld>
            <a:endParaRPr lang="en-US"/>
          </a:p>
        </p:txBody>
      </p:sp>
    </p:spTree>
    <p:extLst>
      <p:ext uri="{BB962C8B-B14F-4D97-AF65-F5344CB8AC3E}">
        <p14:creationId xmlns:p14="http://schemas.microsoft.com/office/powerpoint/2010/main" val="12096441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F1889-DCD2-3240-8276-4B2E640B91D1}"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55C69-5303-2241-9552-45FE43F99F4D}" type="slidenum">
              <a:rPr lang="en-US" smtClean="0"/>
              <a:t>‹#›</a:t>
            </a:fld>
            <a:endParaRPr lang="en-US"/>
          </a:p>
        </p:txBody>
      </p:sp>
    </p:spTree>
    <p:extLst>
      <p:ext uri="{BB962C8B-B14F-4D97-AF65-F5344CB8AC3E}">
        <p14:creationId xmlns:p14="http://schemas.microsoft.com/office/powerpoint/2010/main" val="152935922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4F1889-DCD2-3240-8276-4B2E640B91D1}"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55C69-5303-2241-9552-45FE43F99F4D}" type="slidenum">
              <a:rPr lang="en-US" smtClean="0"/>
              <a:t>‹#›</a:t>
            </a:fld>
            <a:endParaRPr lang="en-US"/>
          </a:p>
        </p:txBody>
      </p:sp>
    </p:spTree>
    <p:extLst>
      <p:ext uri="{BB962C8B-B14F-4D97-AF65-F5344CB8AC3E}">
        <p14:creationId xmlns:p14="http://schemas.microsoft.com/office/powerpoint/2010/main" val="70879086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F1889-DCD2-3240-8276-4B2E640B91D1}" type="datetimeFigureOut">
              <a:rPr lang="en-US" smtClean="0"/>
              <a:t>9/10/18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55C69-5303-2241-9552-45FE43F99F4D}" type="slidenum">
              <a:rPr lang="en-US" smtClean="0"/>
              <a:t>‹#›</a:t>
            </a:fld>
            <a:endParaRPr lang="en-US"/>
          </a:p>
        </p:txBody>
      </p:sp>
    </p:spTree>
    <p:extLst>
      <p:ext uri="{BB962C8B-B14F-4D97-AF65-F5344CB8AC3E}">
        <p14:creationId xmlns:p14="http://schemas.microsoft.com/office/powerpoint/2010/main" val="55619411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4F1889-DCD2-3240-8276-4B2E640B91D1}" type="datetimeFigureOut">
              <a:rPr lang="en-US" smtClean="0"/>
              <a:t>9/10/18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55C69-5303-2241-9552-45FE43F99F4D}" type="slidenum">
              <a:rPr lang="en-US" smtClean="0"/>
              <a:t>‹#›</a:t>
            </a:fld>
            <a:endParaRPr lang="en-US"/>
          </a:p>
        </p:txBody>
      </p:sp>
    </p:spTree>
    <p:extLst>
      <p:ext uri="{BB962C8B-B14F-4D97-AF65-F5344CB8AC3E}">
        <p14:creationId xmlns:p14="http://schemas.microsoft.com/office/powerpoint/2010/main" val="210559183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F1889-DCD2-3240-8276-4B2E640B91D1}" type="datetimeFigureOut">
              <a:rPr lang="en-US" smtClean="0"/>
              <a:t>9/10/18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B55C69-5303-2241-9552-45FE43F99F4D}" type="slidenum">
              <a:rPr lang="en-US" smtClean="0"/>
              <a:t>‹#›</a:t>
            </a:fld>
            <a:endParaRPr lang="en-US"/>
          </a:p>
        </p:txBody>
      </p:sp>
    </p:spTree>
    <p:extLst>
      <p:ext uri="{BB962C8B-B14F-4D97-AF65-F5344CB8AC3E}">
        <p14:creationId xmlns:p14="http://schemas.microsoft.com/office/powerpoint/2010/main" val="29891831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F1889-DCD2-3240-8276-4B2E640B91D1}"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55C69-5303-2241-9552-45FE43F99F4D}" type="slidenum">
              <a:rPr lang="en-US" smtClean="0"/>
              <a:t>‹#›</a:t>
            </a:fld>
            <a:endParaRPr lang="en-US"/>
          </a:p>
        </p:txBody>
      </p:sp>
    </p:spTree>
    <p:extLst>
      <p:ext uri="{BB962C8B-B14F-4D97-AF65-F5344CB8AC3E}">
        <p14:creationId xmlns:p14="http://schemas.microsoft.com/office/powerpoint/2010/main" val="95592029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F1889-DCD2-3240-8276-4B2E640B91D1}"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55C69-5303-2241-9552-45FE43F99F4D}" type="slidenum">
              <a:rPr lang="en-US" smtClean="0"/>
              <a:t>‹#›</a:t>
            </a:fld>
            <a:endParaRPr lang="en-US"/>
          </a:p>
        </p:txBody>
      </p:sp>
    </p:spTree>
    <p:extLst>
      <p:ext uri="{BB962C8B-B14F-4D97-AF65-F5344CB8AC3E}">
        <p14:creationId xmlns:p14="http://schemas.microsoft.com/office/powerpoint/2010/main" val="82720124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F1889-DCD2-3240-8276-4B2E640B91D1}" type="datetimeFigureOut">
              <a:rPr lang="en-US" smtClean="0"/>
              <a:t>9/10/18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55C69-5303-2241-9552-45FE43F99F4D}" type="slidenum">
              <a:rPr lang="en-US" smtClean="0"/>
              <a:t>‹#›</a:t>
            </a:fld>
            <a:endParaRPr lang="en-US"/>
          </a:p>
        </p:txBody>
      </p:sp>
    </p:spTree>
    <p:extLst>
      <p:ext uri="{BB962C8B-B14F-4D97-AF65-F5344CB8AC3E}">
        <p14:creationId xmlns:p14="http://schemas.microsoft.com/office/powerpoint/2010/main" val="835571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17749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6961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83393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8286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09002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7800" y="1845706"/>
            <a:ext cx="5974080" cy="4524315"/>
          </a:xfrm>
          <a:prstGeom prst="rect">
            <a:avLst/>
          </a:prstGeom>
          <a:noFill/>
          <a:effectLst>
            <a:softEdge rad="127000"/>
          </a:effectLst>
        </p:spPr>
        <p:txBody>
          <a:bodyPr wrap="square">
            <a:spAutoFit/>
          </a:bodyPr>
          <a:lstStyle/>
          <a:p>
            <a:pPr algn="ct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mn-lt"/>
                <a:ea typeface="+mn-ea"/>
                <a:cs typeface="+mn-cs"/>
              </a:rPr>
              <a:t>“Therefore we also, since we are surrounded by so great a cloud of witnesses, let us lay aside every weight, and the sin which so easily ensnares us, and let us run with endurance the race that is set before us, looking unto Jesus, the author and finisher of our faith . . .” (Hebrews 12:1-2).</a:t>
            </a:r>
          </a:p>
        </p:txBody>
      </p:sp>
      <p:sp>
        <p:nvSpPr>
          <p:cNvPr id="14" name="Rounded Rectangle 13"/>
          <p:cNvSpPr/>
          <p:nvPr/>
        </p:nvSpPr>
        <p:spPr>
          <a:xfrm>
            <a:off x="4246880" y="3886200"/>
            <a:ext cx="1767840" cy="4572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80920" y="2895600"/>
            <a:ext cx="3733800" cy="4572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95960" y="3352800"/>
            <a:ext cx="3413760" cy="533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44500" y="4364444"/>
            <a:ext cx="2766060" cy="4782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661920" y="4842688"/>
            <a:ext cx="3246120" cy="4572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210560" y="4364444"/>
            <a:ext cx="1520190" cy="4782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07" y="126422"/>
            <a:ext cx="11733785" cy="1121263"/>
          </a:xfrm>
          <a:prstGeom prst="rect">
            <a:avLst/>
          </a:prstGeom>
        </p:spPr>
      </p:pic>
      <p:sp>
        <p:nvSpPr>
          <p:cNvPr id="19" name="TextBox 18"/>
          <p:cNvSpPr txBox="1"/>
          <p:nvPr/>
        </p:nvSpPr>
        <p:spPr>
          <a:xfrm>
            <a:off x="6780530" y="1800641"/>
            <a:ext cx="5316220" cy="4247317"/>
          </a:xfrm>
          <a:prstGeom prst="rect">
            <a:avLst/>
          </a:prstGeom>
          <a:noFill/>
        </p:spPr>
        <p:txBody>
          <a:bodyPr wrap="square" rtlCol="0">
            <a:spAutoFit/>
          </a:bodyPr>
          <a:lstStyle/>
          <a:p>
            <a:r>
              <a:rPr lang="en-US" sz="5400" b="1" dirty="0" smtClean="0">
                <a:ln>
                  <a:solidFill>
                    <a:sysClr val="windowText" lastClr="000000"/>
                  </a:solidFill>
                </a:ln>
                <a:solidFill>
                  <a:srgbClr val="FFFF00"/>
                </a:solidFill>
                <a:latin typeface="Arial" charset="0"/>
                <a:ea typeface="Arial" charset="0"/>
                <a:cs typeface="Arial" charset="0"/>
              </a:rPr>
              <a:t>The Race</a:t>
            </a:r>
          </a:p>
          <a:p>
            <a:r>
              <a:rPr lang="en-US" sz="5400" b="1" dirty="0" smtClean="0">
                <a:ln>
                  <a:solidFill>
                    <a:sysClr val="windowText" lastClr="000000"/>
                  </a:solidFill>
                </a:ln>
                <a:solidFill>
                  <a:srgbClr val="FFFF00"/>
                </a:solidFill>
                <a:latin typeface="Arial" charset="0"/>
                <a:ea typeface="Arial" charset="0"/>
                <a:cs typeface="Arial" charset="0"/>
              </a:rPr>
              <a:t>The Run</a:t>
            </a:r>
          </a:p>
          <a:p>
            <a:r>
              <a:rPr lang="en-US" sz="5400" b="1" dirty="0" smtClean="0">
                <a:ln>
                  <a:solidFill>
                    <a:sysClr val="windowText" lastClr="000000"/>
                  </a:solidFill>
                </a:ln>
                <a:solidFill>
                  <a:srgbClr val="FFFF00"/>
                </a:solidFill>
                <a:latin typeface="Arial" charset="0"/>
                <a:ea typeface="Arial" charset="0"/>
                <a:cs typeface="Arial" charset="0"/>
              </a:rPr>
              <a:t>The Removal</a:t>
            </a:r>
          </a:p>
          <a:p>
            <a:r>
              <a:rPr lang="en-US" sz="5400" b="1" dirty="0" smtClean="0">
                <a:ln>
                  <a:solidFill>
                    <a:sysClr val="windowText" lastClr="000000"/>
                  </a:solidFill>
                </a:ln>
                <a:solidFill>
                  <a:srgbClr val="FFFF00"/>
                </a:solidFill>
                <a:latin typeface="Arial" charset="0"/>
                <a:ea typeface="Arial" charset="0"/>
                <a:cs typeface="Arial" charset="0"/>
              </a:rPr>
              <a:t>The Endurance</a:t>
            </a:r>
          </a:p>
          <a:p>
            <a:r>
              <a:rPr lang="en-US" sz="5400" b="1" dirty="0" smtClean="0">
                <a:ln>
                  <a:solidFill>
                    <a:sysClr val="windowText" lastClr="000000"/>
                  </a:solidFill>
                </a:ln>
                <a:solidFill>
                  <a:srgbClr val="FFFF00"/>
                </a:solidFill>
                <a:latin typeface="Arial" charset="0"/>
                <a:ea typeface="Arial" charset="0"/>
                <a:cs typeface="Arial" charset="0"/>
              </a:rPr>
              <a:t>The Looking</a:t>
            </a:r>
            <a:endParaRPr lang="en-US" sz="5400" b="1" dirty="0">
              <a:ln>
                <a:solidFill>
                  <a:sysClr val="windowText" lastClr="000000"/>
                </a:solidFill>
              </a:ln>
              <a:solidFill>
                <a:srgbClr val="FFFF00"/>
              </a:solidFill>
              <a:latin typeface="Arial" charset="0"/>
              <a:ea typeface="Arial" charset="0"/>
              <a:cs typeface="Arial" charset="0"/>
            </a:endParaRPr>
          </a:p>
        </p:txBody>
      </p:sp>
    </p:spTree>
    <p:extLst>
      <p:ext uri="{BB962C8B-B14F-4D97-AF65-F5344CB8AC3E}">
        <p14:creationId xmlns:p14="http://schemas.microsoft.com/office/powerpoint/2010/main" val="49979552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2000"/>
                                        <p:tgtEl>
                                          <p:spTgt spid="1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 calcmode="lin" valueType="num">
                                      <p:cBhvr>
                                        <p:cTn id="17" dur="2000" fill="hold"/>
                                        <p:tgtEl>
                                          <p:spTgt spid="19">
                                            <p:txEl>
                                              <p:pRg st="0" end="0"/>
                                            </p:txEl>
                                          </p:spTgt>
                                        </p:tgtEl>
                                        <p:attrNameLst>
                                          <p:attrName>ppt_w</p:attrName>
                                        </p:attrNameLst>
                                      </p:cBhvr>
                                      <p:tavLst>
                                        <p:tav tm="0">
                                          <p:val>
                                            <p:strVal val="#ppt_w*0.70"/>
                                          </p:val>
                                        </p:tav>
                                        <p:tav tm="100000">
                                          <p:val>
                                            <p:strVal val="#ppt_w"/>
                                          </p:val>
                                        </p:tav>
                                      </p:tavLst>
                                    </p:anim>
                                    <p:anim calcmode="lin" valueType="num">
                                      <p:cBhvr>
                                        <p:cTn id="18" dur="2000" fill="hold"/>
                                        <p:tgtEl>
                                          <p:spTgt spid="19">
                                            <p:txEl>
                                              <p:pRg st="0" end="0"/>
                                            </p:txEl>
                                          </p:spTgt>
                                        </p:tgtEl>
                                        <p:attrNameLst>
                                          <p:attrName>ppt_h</p:attrName>
                                        </p:attrNameLst>
                                      </p:cBhvr>
                                      <p:tavLst>
                                        <p:tav tm="0">
                                          <p:val>
                                            <p:strVal val="#ppt_h"/>
                                          </p:val>
                                        </p:tav>
                                        <p:tav tm="100000">
                                          <p:val>
                                            <p:strVal val="#ppt_h"/>
                                          </p:val>
                                        </p:tav>
                                      </p:tavLst>
                                    </p:anim>
                                    <p:animEffect transition="in" filter="fade">
                                      <p:cBhvr>
                                        <p:cTn id="19" dur="20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2000"/>
                                        <p:tgtEl>
                                          <p:spTgt spid="1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 calcmode="lin" valueType="num">
                                      <p:cBhvr>
                                        <p:cTn id="27" dur="2000" fill="hold"/>
                                        <p:tgtEl>
                                          <p:spTgt spid="19">
                                            <p:txEl>
                                              <p:pRg st="1" end="1"/>
                                            </p:txEl>
                                          </p:spTgt>
                                        </p:tgtEl>
                                        <p:attrNameLst>
                                          <p:attrName>ppt_w</p:attrName>
                                        </p:attrNameLst>
                                      </p:cBhvr>
                                      <p:tavLst>
                                        <p:tav tm="0">
                                          <p:val>
                                            <p:strVal val="#ppt_w*0.70"/>
                                          </p:val>
                                        </p:tav>
                                        <p:tav tm="100000">
                                          <p:val>
                                            <p:strVal val="#ppt_w"/>
                                          </p:val>
                                        </p:tav>
                                      </p:tavLst>
                                    </p:anim>
                                    <p:anim calcmode="lin" valueType="num">
                                      <p:cBhvr>
                                        <p:cTn id="28" dur="2000" fill="hold"/>
                                        <p:tgtEl>
                                          <p:spTgt spid="19">
                                            <p:txEl>
                                              <p:pRg st="1" end="1"/>
                                            </p:txEl>
                                          </p:spTgt>
                                        </p:tgtEl>
                                        <p:attrNameLst>
                                          <p:attrName>ppt_h</p:attrName>
                                        </p:attrNameLst>
                                      </p:cBhvr>
                                      <p:tavLst>
                                        <p:tav tm="0">
                                          <p:val>
                                            <p:strVal val="#ppt_h"/>
                                          </p:val>
                                        </p:tav>
                                        <p:tav tm="100000">
                                          <p:val>
                                            <p:strVal val="#ppt_h"/>
                                          </p:val>
                                        </p:tav>
                                      </p:tavLst>
                                    </p:anim>
                                    <p:animEffect transition="in" filter="fade">
                                      <p:cBhvr>
                                        <p:cTn id="29" dur="2000"/>
                                        <p:tgtEl>
                                          <p:spTgt spid="1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20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2000"/>
                                        <p:tgtEl>
                                          <p:spTgt spid="16"/>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19">
                                            <p:txEl>
                                              <p:pRg st="2" end="2"/>
                                            </p:txEl>
                                          </p:spTgt>
                                        </p:tgtEl>
                                        <p:attrNameLst>
                                          <p:attrName>style.visibility</p:attrName>
                                        </p:attrNameLst>
                                      </p:cBhvr>
                                      <p:to>
                                        <p:strVal val="visible"/>
                                      </p:to>
                                    </p:set>
                                    <p:anim calcmode="lin" valueType="num">
                                      <p:cBhvr>
                                        <p:cTn id="40" dur="2000" fill="hold"/>
                                        <p:tgtEl>
                                          <p:spTgt spid="19">
                                            <p:txEl>
                                              <p:pRg st="2" end="2"/>
                                            </p:txEl>
                                          </p:spTgt>
                                        </p:tgtEl>
                                        <p:attrNameLst>
                                          <p:attrName>ppt_w</p:attrName>
                                        </p:attrNameLst>
                                      </p:cBhvr>
                                      <p:tavLst>
                                        <p:tav tm="0">
                                          <p:val>
                                            <p:strVal val="#ppt_w*0.70"/>
                                          </p:val>
                                        </p:tav>
                                        <p:tav tm="100000">
                                          <p:val>
                                            <p:strVal val="#ppt_w"/>
                                          </p:val>
                                        </p:tav>
                                      </p:tavLst>
                                    </p:anim>
                                    <p:anim calcmode="lin" valueType="num">
                                      <p:cBhvr>
                                        <p:cTn id="41" dur="2000" fill="hold"/>
                                        <p:tgtEl>
                                          <p:spTgt spid="19">
                                            <p:txEl>
                                              <p:pRg st="2" end="2"/>
                                            </p:txEl>
                                          </p:spTgt>
                                        </p:tgtEl>
                                        <p:attrNameLst>
                                          <p:attrName>ppt_h</p:attrName>
                                        </p:attrNameLst>
                                      </p:cBhvr>
                                      <p:tavLst>
                                        <p:tav tm="0">
                                          <p:val>
                                            <p:strVal val="#ppt_h"/>
                                          </p:val>
                                        </p:tav>
                                        <p:tav tm="100000">
                                          <p:val>
                                            <p:strVal val="#ppt_h"/>
                                          </p:val>
                                        </p:tav>
                                      </p:tavLst>
                                    </p:anim>
                                    <p:animEffect transition="in" filter="fade">
                                      <p:cBhvr>
                                        <p:cTn id="42" dur="2000"/>
                                        <p:tgtEl>
                                          <p:spTgt spid="1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2000"/>
                                        <p:tgtEl>
                                          <p:spTgt spid="17"/>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19">
                                            <p:txEl>
                                              <p:pRg st="3" end="3"/>
                                            </p:txEl>
                                          </p:spTgt>
                                        </p:tgtEl>
                                        <p:attrNameLst>
                                          <p:attrName>style.visibility</p:attrName>
                                        </p:attrNameLst>
                                      </p:cBhvr>
                                      <p:to>
                                        <p:strVal val="visible"/>
                                      </p:to>
                                    </p:set>
                                    <p:anim calcmode="lin" valueType="num">
                                      <p:cBhvr>
                                        <p:cTn id="50" dur="2000" fill="hold"/>
                                        <p:tgtEl>
                                          <p:spTgt spid="19">
                                            <p:txEl>
                                              <p:pRg st="3" end="3"/>
                                            </p:txEl>
                                          </p:spTgt>
                                        </p:tgtEl>
                                        <p:attrNameLst>
                                          <p:attrName>ppt_w</p:attrName>
                                        </p:attrNameLst>
                                      </p:cBhvr>
                                      <p:tavLst>
                                        <p:tav tm="0">
                                          <p:val>
                                            <p:strVal val="#ppt_w*0.70"/>
                                          </p:val>
                                        </p:tav>
                                        <p:tav tm="100000">
                                          <p:val>
                                            <p:strVal val="#ppt_w"/>
                                          </p:val>
                                        </p:tav>
                                      </p:tavLst>
                                    </p:anim>
                                    <p:anim calcmode="lin" valueType="num">
                                      <p:cBhvr>
                                        <p:cTn id="51" dur="2000" fill="hold"/>
                                        <p:tgtEl>
                                          <p:spTgt spid="19">
                                            <p:txEl>
                                              <p:pRg st="3" end="3"/>
                                            </p:txEl>
                                          </p:spTgt>
                                        </p:tgtEl>
                                        <p:attrNameLst>
                                          <p:attrName>ppt_h</p:attrName>
                                        </p:attrNameLst>
                                      </p:cBhvr>
                                      <p:tavLst>
                                        <p:tav tm="0">
                                          <p:val>
                                            <p:strVal val="#ppt_h"/>
                                          </p:val>
                                        </p:tav>
                                        <p:tav tm="100000">
                                          <p:val>
                                            <p:strVal val="#ppt_h"/>
                                          </p:val>
                                        </p:tav>
                                      </p:tavLst>
                                    </p:anim>
                                    <p:animEffect transition="in" filter="fade">
                                      <p:cBhvr>
                                        <p:cTn id="52" dur="2000"/>
                                        <p:tgtEl>
                                          <p:spTgt spid="1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2000"/>
                                        <p:tgtEl>
                                          <p:spTgt spid="18"/>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9">
                                            <p:txEl>
                                              <p:pRg st="4" end="4"/>
                                            </p:txEl>
                                          </p:spTgt>
                                        </p:tgtEl>
                                        <p:attrNameLst>
                                          <p:attrName>style.visibility</p:attrName>
                                        </p:attrNameLst>
                                      </p:cBhvr>
                                      <p:to>
                                        <p:strVal val="visible"/>
                                      </p:to>
                                    </p:set>
                                    <p:anim calcmode="lin" valueType="num">
                                      <p:cBhvr>
                                        <p:cTn id="60" dur="2000" fill="hold"/>
                                        <p:tgtEl>
                                          <p:spTgt spid="19">
                                            <p:txEl>
                                              <p:pRg st="4" end="4"/>
                                            </p:txEl>
                                          </p:spTgt>
                                        </p:tgtEl>
                                        <p:attrNameLst>
                                          <p:attrName>ppt_w</p:attrName>
                                        </p:attrNameLst>
                                      </p:cBhvr>
                                      <p:tavLst>
                                        <p:tav tm="0">
                                          <p:val>
                                            <p:strVal val="#ppt_w*0.70"/>
                                          </p:val>
                                        </p:tav>
                                        <p:tav tm="100000">
                                          <p:val>
                                            <p:strVal val="#ppt_w"/>
                                          </p:val>
                                        </p:tav>
                                      </p:tavLst>
                                    </p:anim>
                                    <p:anim calcmode="lin" valueType="num">
                                      <p:cBhvr>
                                        <p:cTn id="61" dur="2000" fill="hold"/>
                                        <p:tgtEl>
                                          <p:spTgt spid="19">
                                            <p:txEl>
                                              <p:pRg st="4" end="4"/>
                                            </p:txEl>
                                          </p:spTgt>
                                        </p:tgtEl>
                                        <p:attrNameLst>
                                          <p:attrName>ppt_h</p:attrName>
                                        </p:attrNameLst>
                                      </p:cBhvr>
                                      <p:tavLst>
                                        <p:tav tm="0">
                                          <p:val>
                                            <p:strVal val="#ppt_h"/>
                                          </p:val>
                                        </p:tav>
                                        <p:tav tm="100000">
                                          <p:val>
                                            <p:strVal val="#ppt_h"/>
                                          </p:val>
                                        </p:tav>
                                      </p:tavLst>
                                    </p:anim>
                                    <p:animEffect transition="in" filter="fade">
                                      <p:cBhvr>
                                        <p:cTn id="62" dur="20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1" grpId="0" animBg="1"/>
      <p:bldP spid="19"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096000" y="1889760"/>
            <a:ext cx="588920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altLang="x-none" sz="3200" b="1" dirty="0">
                <a:solidFill>
                  <a:schemeClr val="bg1"/>
                </a:solidFill>
                <a:latin typeface="Arial" charset="0"/>
              </a:rPr>
              <a:t>I have finished the race . . . Finally, there is laid up for me the crown of righteousness, which the Lord, the righteous Judge, will give to me on that Day, and not to me only but also to all who have loved His appearing . . .</a:t>
            </a:r>
          </a:p>
          <a:p>
            <a:pPr algn="ctr" eaLnBrk="1" hangingPunct="1"/>
            <a:r>
              <a:rPr lang="en-US" altLang="x-none" sz="3200" b="1" dirty="0">
                <a:solidFill>
                  <a:schemeClr val="bg1"/>
                </a:solidFill>
                <a:latin typeface="Arial" charset="0"/>
              </a:rPr>
              <a:t>(2 Timothy 4:7-8)</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1187"/>
          <a:stretch/>
        </p:blipFill>
        <p:spPr>
          <a:xfrm>
            <a:off x="206799" y="15240"/>
            <a:ext cx="11778402" cy="1417320"/>
          </a:xfrm>
          <a:prstGeom prst="rect">
            <a:avLst/>
          </a:prstGeom>
        </p:spPr>
      </p:pic>
    </p:spTree>
    <p:extLst>
      <p:ext uri="{BB962C8B-B14F-4D97-AF65-F5344CB8AC3E}">
        <p14:creationId xmlns:p14="http://schemas.microsoft.com/office/powerpoint/2010/main" val="7162517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75897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134</Words>
  <Application>Microsoft Macintosh PowerPoint</Application>
  <PresentationFormat>Widescreen</PresentationFormat>
  <Paragraphs>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JR Bronger</cp:lastModifiedBy>
  <cp:revision>14</cp:revision>
  <dcterms:created xsi:type="dcterms:W3CDTF">2017-09-04T17:45:00Z</dcterms:created>
  <dcterms:modified xsi:type="dcterms:W3CDTF">2018-09-10T13:19:15Z</dcterms:modified>
</cp:coreProperties>
</file>