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9" r:id="rId4"/>
    <p:sldId id="270" r:id="rId5"/>
    <p:sldId id="266" r:id="rId6"/>
    <p:sldId id="271" r:id="rId7"/>
    <p:sldId id="272" r:id="rId8"/>
    <p:sldId id="267" r:id="rId9"/>
    <p:sldId id="273" r:id="rId10"/>
    <p:sldId id="274" r:id="rId11"/>
    <p:sldId id="2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11B"/>
    <a:srgbClr val="355422"/>
    <a:srgbClr val="111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6A572-7E9E-47BC-BD2B-6B5E8E5D6CA5}" v="190" dt="2018-11-25T02:14:49.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72"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Adams" userId="78f9f193424ede4b" providerId="LiveId" clId="{94107C78-2C52-479F-B8B7-551344CCD793}"/>
    <pc:docChg chg="custSel addSld delSld modSld">
      <pc:chgData name="Paul Adams" userId="78f9f193424ede4b" providerId="LiveId" clId="{94107C78-2C52-479F-B8B7-551344CCD793}" dt="2018-11-25T02:14:49.619" v="334"/>
      <pc:docMkLst>
        <pc:docMk/>
      </pc:docMkLst>
      <pc:sldChg chg="modSp">
        <pc:chgData name="Paul Adams" userId="78f9f193424ede4b" providerId="LiveId" clId="{94107C78-2C52-479F-B8B7-551344CCD793}" dt="2018-11-24T23:36:55.955" v="38" actId="20577"/>
        <pc:sldMkLst>
          <pc:docMk/>
          <pc:sldMk cId="3507004156" sldId="256"/>
        </pc:sldMkLst>
        <pc:spChg chg="mod">
          <ac:chgData name="Paul Adams" userId="78f9f193424ede4b" providerId="LiveId" clId="{94107C78-2C52-479F-B8B7-551344CCD793}" dt="2018-11-24T23:36:55.955" v="38" actId="20577"/>
          <ac:spMkLst>
            <pc:docMk/>
            <pc:sldMk cId="3507004156" sldId="256"/>
            <ac:spMk id="4" creationId="{137E5DDE-723F-4994-BBBF-4E19AE43F5F2}"/>
          </ac:spMkLst>
        </pc:spChg>
      </pc:sldChg>
      <pc:sldChg chg="modSp modAnim">
        <pc:chgData name="Paul Adams" userId="78f9f193424ede4b" providerId="LiveId" clId="{94107C78-2C52-479F-B8B7-551344CCD793}" dt="2018-11-25T02:13:22.968" v="323"/>
        <pc:sldMkLst>
          <pc:docMk/>
          <pc:sldMk cId="2407875720" sldId="265"/>
        </pc:sldMkLst>
        <pc:spChg chg="mod">
          <ac:chgData name="Paul Adams" userId="78f9f193424ede4b" providerId="LiveId" clId="{94107C78-2C52-479F-B8B7-551344CCD793}" dt="2018-11-24T23:43:19.172" v="151" actId="6549"/>
          <ac:spMkLst>
            <pc:docMk/>
            <pc:sldMk cId="2407875720" sldId="265"/>
            <ac:spMk id="3" creationId="{66668280-9741-4842-A353-FFEDDC05A7B9}"/>
          </ac:spMkLst>
        </pc:spChg>
        <pc:spChg chg="mod">
          <ac:chgData name="Paul Adams" userId="78f9f193424ede4b" providerId="LiveId" clId="{94107C78-2C52-479F-B8B7-551344CCD793}" dt="2018-11-24T23:50:29.576" v="174"/>
          <ac:spMkLst>
            <pc:docMk/>
            <pc:sldMk cId="2407875720" sldId="265"/>
            <ac:spMk id="4" creationId="{137E5DDE-723F-4994-BBBF-4E19AE43F5F2}"/>
          </ac:spMkLst>
        </pc:spChg>
        <pc:spChg chg="mod">
          <ac:chgData name="Paul Adams" userId="78f9f193424ede4b" providerId="LiveId" clId="{94107C78-2C52-479F-B8B7-551344CCD793}" dt="2018-11-24T23:51:48.254" v="179" actId="20577"/>
          <ac:spMkLst>
            <pc:docMk/>
            <pc:sldMk cId="2407875720" sldId="265"/>
            <ac:spMk id="5" creationId="{21EA3E14-FB10-42A6-B572-47ACE775C66D}"/>
          </ac:spMkLst>
        </pc:spChg>
      </pc:sldChg>
      <pc:sldChg chg="del">
        <pc:chgData name="Paul Adams" userId="78f9f193424ede4b" providerId="LiveId" clId="{94107C78-2C52-479F-B8B7-551344CCD793}" dt="2018-11-24T23:37:08.438" v="40" actId="2696"/>
        <pc:sldMkLst>
          <pc:docMk/>
          <pc:sldMk cId="258886428" sldId="266"/>
        </pc:sldMkLst>
      </pc:sldChg>
      <pc:sldChg chg="modSp modAnim">
        <pc:chgData name="Paul Adams" userId="78f9f193424ede4b" providerId="LiveId" clId="{94107C78-2C52-479F-B8B7-551344CCD793}" dt="2018-11-25T02:13:42.593" v="326"/>
        <pc:sldMkLst>
          <pc:docMk/>
          <pc:sldMk cId="1194772104" sldId="266"/>
        </pc:sldMkLst>
        <pc:spChg chg="mod">
          <ac:chgData name="Paul Adams" userId="78f9f193424ede4b" providerId="LiveId" clId="{94107C78-2C52-479F-B8B7-551344CCD793}" dt="2018-11-24T23:43:31.509" v="154" actId="20577"/>
          <ac:spMkLst>
            <pc:docMk/>
            <pc:sldMk cId="1194772104" sldId="266"/>
            <ac:spMk id="3" creationId="{66668280-9741-4842-A353-FFEDDC05A7B9}"/>
          </ac:spMkLst>
        </pc:spChg>
        <pc:spChg chg="mod">
          <ac:chgData name="Paul Adams" userId="78f9f193424ede4b" providerId="LiveId" clId="{94107C78-2C52-479F-B8B7-551344CCD793}" dt="2018-11-24T23:49:55.583" v="171"/>
          <ac:spMkLst>
            <pc:docMk/>
            <pc:sldMk cId="1194772104" sldId="266"/>
            <ac:spMk id="4" creationId="{137E5DDE-723F-4994-BBBF-4E19AE43F5F2}"/>
          </ac:spMkLst>
        </pc:spChg>
        <pc:spChg chg="mod">
          <ac:chgData name="Paul Adams" userId="78f9f193424ede4b" providerId="LiveId" clId="{94107C78-2C52-479F-B8B7-551344CCD793}" dt="2018-11-25T01:56:50.047" v="222" actId="20577"/>
          <ac:spMkLst>
            <pc:docMk/>
            <pc:sldMk cId="1194772104" sldId="266"/>
            <ac:spMk id="5" creationId="{21EA3E14-FB10-42A6-B572-47ACE775C66D}"/>
          </ac:spMkLst>
        </pc:spChg>
      </pc:sldChg>
      <pc:sldChg chg="add del setBg">
        <pc:chgData name="Paul Adams" userId="78f9f193424ede4b" providerId="LiveId" clId="{94107C78-2C52-479F-B8B7-551344CCD793}" dt="2018-11-24T23:41:56.396" v="150"/>
        <pc:sldMkLst>
          <pc:docMk/>
          <pc:sldMk cId="1545445478" sldId="266"/>
        </pc:sldMkLst>
      </pc:sldChg>
      <pc:sldChg chg="modSp modAnim">
        <pc:chgData name="Paul Adams" userId="78f9f193424ede4b" providerId="LiveId" clId="{94107C78-2C52-479F-B8B7-551344CCD793}" dt="2018-11-25T02:14:15.242" v="331"/>
        <pc:sldMkLst>
          <pc:docMk/>
          <pc:sldMk cId="3552649334" sldId="267"/>
        </pc:sldMkLst>
        <pc:spChg chg="mod">
          <ac:chgData name="Paul Adams" userId="78f9f193424ede4b" providerId="LiveId" clId="{94107C78-2C52-479F-B8B7-551344CCD793}" dt="2018-11-24T23:43:53.785" v="156" actId="20577"/>
          <ac:spMkLst>
            <pc:docMk/>
            <pc:sldMk cId="3552649334" sldId="267"/>
            <ac:spMk id="3" creationId="{66668280-9741-4842-A353-FFEDDC05A7B9}"/>
          </ac:spMkLst>
        </pc:spChg>
        <pc:spChg chg="mod">
          <ac:chgData name="Paul Adams" userId="78f9f193424ede4b" providerId="LiveId" clId="{94107C78-2C52-479F-B8B7-551344CCD793}" dt="2018-11-24T23:50:01.693" v="172"/>
          <ac:spMkLst>
            <pc:docMk/>
            <pc:sldMk cId="3552649334" sldId="267"/>
            <ac:spMk id="4" creationId="{137E5DDE-723F-4994-BBBF-4E19AE43F5F2}"/>
          </ac:spMkLst>
        </pc:spChg>
        <pc:spChg chg="mod">
          <ac:chgData name="Paul Adams" userId="78f9f193424ede4b" providerId="LiveId" clId="{94107C78-2C52-479F-B8B7-551344CCD793}" dt="2018-11-25T02:00:03.997" v="237" actId="20577"/>
          <ac:spMkLst>
            <pc:docMk/>
            <pc:sldMk cId="3552649334" sldId="267"/>
            <ac:spMk id="5" creationId="{21EA3E14-FB10-42A6-B572-47ACE775C66D}"/>
          </ac:spMkLst>
        </pc:spChg>
      </pc:sldChg>
      <pc:sldChg chg="del">
        <pc:chgData name="Paul Adams" userId="78f9f193424ede4b" providerId="LiveId" clId="{94107C78-2C52-479F-B8B7-551344CCD793}" dt="2018-11-24T23:37:10.082" v="43" actId="2696"/>
        <pc:sldMkLst>
          <pc:docMk/>
          <pc:sldMk cId="4177134215" sldId="267"/>
        </pc:sldMkLst>
      </pc:sldChg>
      <pc:sldChg chg="del">
        <pc:chgData name="Paul Adams" userId="78f9f193424ede4b" providerId="LiveId" clId="{94107C78-2C52-479F-B8B7-551344CCD793}" dt="2018-11-24T23:37:11.563" v="46" actId="2696"/>
        <pc:sldMkLst>
          <pc:docMk/>
          <pc:sldMk cId="535145991" sldId="268"/>
        </pc:sldMkLst>
      </pc:sldChg>
      <pc:sldChg chg="modSp modAnim">
        <pc:chgData name="Paul Adams" userId="78f9f193424ede4b" providerId="LiveId" clId="{94107C78-2C52-479F-B8B7-551344CCD793}" dt="2018-11-25T02:14:49.619" v="334"/>
        <pc:sldMkLst>
          <pc:docMk/>
          <pc:sldMk cId="3457249762" sldId="268"/>
        </pc:sldMkLst>
        <pc:spChg chg="mod">
          <ac:chgData name="Paul Adams" userId="78f9f193424ede4b" providerId="LiveId" clId="{94107C78-2C52-479F-B8B7-551344CCD793}" dt="2018-11-24T23:50:07.400" v="173"/>
          <ac:spMkLst>
            <pc:docMk/>
            <pc:sldMk cId="3457249762" sldId="268"/>
            <ac:spMk id="4" creationId="{137E5DDE-723F-4994-BBBF-4E19AE43F5F2}"/>
          </ac:spMkLst>
        </pc:spChg>
        <pc:spChg chg="mod">
          <ac:chgData name="Paul Adams" userId="78f9f193424ede4b" providerId="LiveId" clId="{94107C78-2C52-479F-B8B7-551344CCD793}" dt="2018-11-25T02:12:50.588" v="321" actId="20577"/>
          <ac:spMkLst>
            <pc:docMk/>
            <pc:sldMk cId="3457249762" sldId="268"/>
            <ac:spMk id="5" creationId="{21EA3E14-FB10-42A6-B572-47ACE775C66D}"/>
          </ac:spMkLst>
        </pc:spChg>
      </pc:sldChg>
      <pc:sldChg chg="modSp">
        <pc:chgData name="Paul Adams" userId="78f9f193424ede4b" providerId="LiveId" clId="{94107C78-2C52-479F-B8B7-551344CCD793}" dt="2018-11-25T01:53:37.797" v="192" actId="255"/>
        <pc:sldMkLst>
          <pc:docMk/>
          <pc:sldMk cId="55293718" sldId="269"/>
        </pc:sldMkLst>
        <pc:spChg chg="mod">
          <ac:chgData name="Paul Adams" userId="78f9f193424ede4b" providerId="LiveId" clId="{94107C78-2C52-479F-B8B7-551344CCD793}" dt="2018-11-25T01:53:37.797" v="192" actId="255"/>
          <ac:spMkLst>
            <pc:docMk/>
            <pc:sldMk cId="55293718" sldId="269"/>
            <ac:spMk id="5" creationId="{21EA3E14-FB10-42A6-B572-47ACE775C66D}"/>
          </ac:spMkLst>
        </pc:spChg>
      </pc:sldChg>
      <pc:sldChg chg="del">
        <pc:chgData name="Paul Adams" userId="78f9f193424ede4b" providerId="LiveId" clId="{94107C78-2C52-479F-B8B7-551344CCD793}" dt="2018-11-24T23:37:16.292" v="50" actId="2696"/>
        <pc:sldMkLst>
          <pc:docMk/>
          <pc:sldMk cId="93669039" sldId="269"/>
        </pc:sldMkLst>
      </pc:sldChg>
      <pc:sldChg chg="modSp modAnim">
        <pc:chgData name="Paul Adams" userId="78f9f193424ede4b" providerId="LiveId" clId="{94107C78-2C52-479F-B8B7-551344CCD793}" dt="2018-11-25T02:13:31.811" v="324"/>
        <pc:sldMkLst>
          <pc:docMk/>
          <pc:sldMk cId="1001998260" sldId="270"/>
        </pc:sldMkLst>
        <pc:spChg chg="mod">
          <ac:chgData name="Paul Adams" userId="78f9f193424ede4b" providerId="LiveId" clId="{94107C78-2C52-479F-B8B7-551344CCD793}" dt="2018-11-25T01:56:15.795" v="221" actId="20577"/>
          <ac:spMkLst>
            <pc:docMk/>
            <pc:sldMk cId="1001998260" sldId="270"/>
            <ac:spMk id="5" creationId="{21EA3E14-FB10-42A6-B572-47ACE775C66D}"/>
          </ac:spMkLst>
        </pc:spChg>
      </pc:sldChg>
      <pc:sldChg chg="del">
        <pc:chgData name="Paul Adams" userId="78f9f193424ede4b" providerId="LiveId" clId="{94107C78-2C52-479F-B8B7-551344CCD793}" dt="2018-11-24T23:37:07.916" v="39" actId="2696"/>
        <pc:sldMkLst>
          <pc:docMk/>
          <pc:sldMk cId="4022413225" sldId="270"/>
        </pc:sldMkLst>
      </pc:sldChg>
      <pc:sldChg chg="modSp">
        <pc:chgData name="Paul Adams" userId="78f9f193424ede4b" providerId="LiveId" clId="{94107C78-2C52-479F-B8B7-551344CCD793}" dt="2018-11-25T02:13:53.542" v="329" actId="20577"/>
        <pc:sldMkLst>
          <pc:docMk/>
          <pc:sldMk cId="2999894579" sldId="271"/>
        </pc:sldMkLst>
        <pc:spChg chg="mod">
          <ac:chgData name="Paul Adams" userId="78f9f193424ede4b" providerId="LiveId" clId="{94107C78-2C52-479F-B8B7-551344CCD793}" dt="2018-11-25T02:13:53.542" v="329" actId="20577"/>
          <ac:spMkLst>
            <pc:docMk/>
            <pc:sldMk cId="2999894579" sldId="271"/>
            <ac:spMk id="5" creationId="{21EA3E14-FB10-42A6-B572-47ACE775C66D}"/>
          </ac:spMkLst>
        </pc:spChg>
      </pc:sldChg>
      <pc:sldChg chg="modSp">
        <pc:chgData name="Paul Adams" userId="78f9f193424ede4b" providerId="LiveId" clId="{94107C78-2C52-479F-B8B7-551344CCD793}" dt="2018-11-25T01:59:51.045" v="233" actId="20577"/>
        <pc:sldMkLst>
          <pc:docMk/>
          <pc:sldMk cId="352420100" sldId="272"/>
        </pc:sldMkLst>
        <pc:spChg chg="mod">
          <ac:chgData name="Paul Adams" userId="78f9f193424ede4b" providerId="LiveId" clId="{94107C78-2C52-479F-B8B7-551344CCD793}" dt="2018-11-25T01:59:51.045" v="233" actId="20577"/>
          <ac:spMkLst>
            <pc:docMk/>
            <pc:sldMk cId="352420100" sldId="272"/>
            <ac:spMk id="5" creationId="{21EA3E14-FB10-42A6-B572-47ACE775C66D}"/>
          </ac:spMkLst>
        </pc:spChg>
      </pc:sldChg>
      <pc:sldChg chg="del">
        <pc:chgData name="Paul Adams" userId="78f9f193424ede4b" providerId="LiveId" clId="{94107C78-2C52-479F-B8B7-551344CCD793}" dt="2018-11-24T23:37:08.954" v="41" actId="2696"/>
        <pc:sldMkLst>
          <pc:docMk/>
          <pc:sldMk cId="1584571362" sldId="272"/>
        </pc:sldMkLst>
      </pc:sldChg>
      <pc:sldChg chg="modSp modAnim">
        <pc:chgData name="Paul Adams" userId="78f9f193424ede4b" providerId="LiveId" clId="{94107C78-2C52-479F-B8B7-551344CCD793}" dt="2018-11-25T02:14:20.250" v="332"/>
        <pc:sldMkLst>
          <pc:docMk/>
          <pc:sldMk cId="2743683479" sldId="273"/>
        </pc:sldMkLst>
        <pc:spChg chg="mod">
          <ac:chgData name="Paul Adams" userId="78f9f193424ede4b" providerId="LiveId" clId="{94107C78-2C52-479F-B8B7-551344CCD793}" dt="2018-11-25T02:03:34.679" v="262" actId="20577"/>
          <ac:spMkLst>
            <pc:docMk/>
            <pc:sldMk cId="2743683479" sldId="273"/>
            <ac:spMk id="5" creationId="{21EA3E14-FB10-42A6-B572-47ACE775C66D}"/>
          </ac:spMkLst>
        </pc:spChg>
      </pc:sldChg>
      <pc:sldChg chg="del">
        <pc:chgData name="Paul Adams" userId="78f9f193424ede4b" providerId="LiveId" clId="{94107C78-2C52-479F-B8B7-551344CCD793}" dt="2018-11-24T23:37:09.532" v="42" actId="2696"/>
        <pc:sldMkLst>
          <pc:docMk/>
          <pc:sldMk cId="3034698078" sldId="273"/>
        </pc:sldMkLst>
      </pc:sldChg>
      <pc:sldChg chg="modSp">
        <pc:chgData name="Paul Adams" userId="78f9f193424ede4b" providerId="LiveId" clId="{94107C78-2C52-479F-B8B7-551344CCD793}" dt="2018-11-25T02:11:48.242" v="283" actId="20577"/>
        <pc:sldMkLst>
          <pc:docMk/>
          <pc:sldMk cId="712282911" sldId="274"/>
        </pc:sldMkLst>
        <pc:spChg chg="mod">
          <ac:chgData name="Paul Adams" userId="78f9f193424ede4b" providerId="LiveId" clId="{94107C78-2C52-479F-B8B7-551344CCD793}" dt="2018-11-25T02:11:48.242" v="283" actId="20577"/>
          <ac:spMkLst>
            <pc:docMk/>
            <pc:sldMk cId="712282911" sldId="274"/>
            <ac:spMk id="5" creationId="{21EA3E14-FB10-42A6-B572-47ACE775C66D}"/>
          </ac:spMkLst>
        </pc:spChg>
      </pc:sldChg>
      <pc:sldChg chg="del">
        <pc:chgData name="Paul Adams" userId="78f9f193424ede4b" providerId="LiveId" clId="{94107C78-2C52-479F-B8B7-551344CCD793}" dt="2018-11-24T23:37:10.688" v="44" actId="2696"/>
        <pc:sldMkLst>
          <pc:docMk/>
          <pc:sldMk cId="716917770" sldId="274"/>
        </pc:sldMkLst>
      </pc:sldChg>
      <pc:sldChg chg="del">
        <pc:chgData name="Paul Adams" userId="78f9f193424ede4b" providerId="LiveId" clId="{94107C78-2C52-479F-B8B7-551344CCD793}" dt="2018-11-24T23:37:11.131" v="45" actId="2696"/>
        <pc:sldMkLst>
          <pc:docMk/>
          <pc:sldMk cId="3347212691" sldId="275"/>
        </pc:sldMkLst>
      </pc:sldChg>
      <pc:sldChg chg="del">
        <pc:chgData name="Paul Adams" userId="78f9f193424ede4b" providerId="LiveId" clId="{94107C78-2C52-479F-B8B7-551344CCD793}" dt="2018-11-24T23:37:11.817" v="47" actId="2696"/>
        <pc:sldMkLst>
          <pc:docMk/>
          <pc:sldMk cId="2123880647" sldId="276"/>
        </pc:sldMkLst>
      </pc:sldChg>
      <pc:sldChg chg="del">
        <pc:chgData name="Paul Adams" userId="78f9f193424ede4b" providerId="LiveId" clId="{94107C78-2C52-479F-B8B7-551344CCD793}" dt="2018-11-24T23:37:12.036" v="48" actId="2696"/>
        <pc:sldMkLst>
          <pc:docMk/>
          <pc:sldMk cId="4235189793" sldId="277"/>
        </pc:sldMkLst>
      </pc:sldChg>
      <pc:sldChg chg="del">
        <pc:chgData name="Paul Adams" userId="78f9f193424ede4b" providerId="LiveId" clId="{94107C78-2C52-479F-B8B7-551344CCD793}" dt="2018-11-24T23:37:12.213" v="49" actId="2696"/>
        <pc:sldMkLst>
          <pc:docMk/>
          <pc:sldMk cId="1556579540"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69220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62785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3575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51985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74665B-87A8-44F8-958A-2BC998086C0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222294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4665B-87A8-44F8-958A-2BC998086C0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1485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74665B-87A8-44F8-958A-2BC998086C02}"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42786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74665B-87A8-44F8-958A-2BC998086C02}"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96929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4665B-87A8-44F8-958A-2BC998086C02}"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19480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74665B-87A8-44F8-958A-2BC998086C0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253480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74665B-87A8-44F8-958A-2BC998086C0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5403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74665B-87A8-44F8-958A-2BC998086C02}" type="datetimeFigureOut">
              <a:rPr lang="en-US" smtClean="0"/>
              <a:t>11/24/2018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1C4517-4452-4A48-B59B-2D88C7D90680}" type="slidenum">
              <a:rPr lang="en-US" smtClean="0"/>
              <a:t>‹#›</a:t>
            </a:fld>
            <a:endParaRPr lang="en-US"/>
          </a:p>
        </p:txBody>
      </p:sp>
    </p:spTree>
    <p:extLst>
      <p:ext uri="{BB962C8B-B14F-4D97-AF65-F5344CB8AC3E}">
        <p14:creationId xmlns:p14="http://schemas.microsoft.com/office/powerpoint/2010/main" val="2392943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D0E2-14C7-4B66-9793-AADE91175D3F}"/>
              </a:ext>
            </a:extLst>
          </p:cNvPr>
          <p:cNvSpPr>
            <a:spLocks noGrp="1"/>
          </p:cNvSpPr>
          <p:nvPr>
            <p:ph type="ctrTitle"/>
          </p:nvPr>
        </p:nvSpPr>
        <p:spPr>
          <a:xfrm>
            <a:off x="414337" y="357188"/>
            <a:ext cx="8351044" cy="757238"/>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t>Courageously Living Holy Lives</a:t>
            </a:r>
          </a:p>
        </p:txBody>
      </p:sp>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600200" y="4310742"/>
            <a:ext cx="5943600" cy="561295"/>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3300" dirty="0"/>
              <a:t>Sermons From First Peter</a:t>
            </a: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005840" y="2097200"/>
            <a:ext cx="7132320" cy="1218429"/>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Submission: The Path To Holiness</a:t>
            </a:r>
          </a:p>
          <a:p>
            <a:r>
              <a:rPr lang="en-US" sz="3600" b="1" dirty="0"/>
              <a:t>1 Peter 2:13-25</a:t>
            </a:r>
          </a:p>
        </p:txBody>
      </p:sp>
    </p:spTree>
    <p:extLst>
      <p:ext uri="{BB962C8B-B14F-4D97-AF65-F5344CB8AC3E}">
        <p14:creationId xmlns:p14="http://schemas.microsoft.com/office/powerpoint/2010/main" val="350700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dirty="0">
              <a:solidFill>
                <a:srgbClr val="29411B"/>
              </a:solidFill>
            </a:endParaRPr>
          </a:p>
          <a:p>
            <a:pPr marL="342900" indent="-342900" algn="l">
              <a:spcAft>
                <a:spcPts val="600"/>
              </a:spcAft>
              <a:buFont typeface="Arial" panose="020B0604020202020204" pitchFamily="34" charset="0"/>
              <a:buChar char="•"/>
            </a:pPr>
            <a:r>
              <a:rPr lang="en-US" sz="2400"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Jesus is Our Example of Submission</a:t>
            </a: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endParaRPr lang="en-US" sz="2400" dirty="0">
              <a:solidFill>
                <a:prstClr val="black"/>
              </a:solidFill>
            </a:endParaRPr>
          </a:p>
          <a:p>
            <a:pPr lvl="0"/>
            <a:r>
              <a:rPr lang="en-US" sz="2400" dirty="0">
                <a:solidFill>
                  <a:prstClr val="black"/>
                </a:solidFill>
              </a:rPr>
              <a:t>“… though He was a Son, yet He learned obedience by the things which He suffered. And having been perfected, He became the author of eternal salvation to all who obey  Him …” (Hebrews 5:8-9)</a:t>
            </a:r>
          </a:p>
          <a:p>
            <a:pPr lvl="0"/>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b="1"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Jesus is Our Example of Submission</a:t>
            </a: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defTabSz="685800">
              <a:lnSpc>
                <a:spcPct val="100000"/>
              </a:lnSpc>
              <a:spcBef>
                <a:spcPts val="750"/>
              </a:spcBef>
              <a:defRPr/>
            </a:pPr>
            <a:r>
              <a:rPr lang="en-US" sz="3200" b="1" dirty="0">
                <a:solidFill>
                  <a:prstClr val="black"/>
                </a:solidFill>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Will you submit to God’s will?</a:t>
            </a:r>
          </a:p>
        </p:txBody>
      </p:sp>
    </p:spTree>
    <p:extLst>
      <p:ext uri="{BB962C8B-B14F-4D97-AF65-F5344CB8AC3E}">
        <p14:creationId xmlns:p14="http://schemas.microsoft.com/office/powerpoint/2010/main" val="345724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b="1"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defTabSz="685800">
              <a:lnSpc>
                <a:spcPct val="100000"/>
              </a:lnSpc>
              <a:spcBef>
                <a:spcPts val="750"/>
              </a:spcBef>
              <a:defRPr/>
            </a:pPr>
            <a:r>
              <a:rPr lang="en-US" sz="3200" b="1" dirty="0">
                <a:solidFill>
                  <a:prstClr val="black"/>
                </a:solidFill>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“Therefore submit yourselves to every ordinance of man for the Lord's sake, whether to the king as supreme, or to governors, as to those who are sent by him for the punishment of evildoers and for the praise of those who do good. For this is the will of God, that by doing good you may put to silence the ignorance of foolish men— as free, yet not using liberty as a cloak for vice, but as bondservants of God. Honor all people. Love the brotherhood. Fear God. Honor the king.”  (1 Peter 2:13-17)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b="1"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000" dirty="0">
                <a:solidFill>
                  <a:prstClr val="black"/>
                </a:solidFill>
              </a:rPr>
              <a:t>“Let every soul be subject to the governing authorities. For there is no authority except from God, and the authorities that exist are appointed by God. Therefore whoever resists the authority resists the ordinance of God, and those who resist will bring judgment on themselves. For rulers are not a terror to good works, but to evil. Do you want to be unafraid of the authority? Do what is good, and you will have praise from the same. For he is God's minister to you for good. But if you do evil, be afraid; for he does not bear the sword in vain; for he is God's minister, an avenger to execute wrath on him who practices evil. Therefore you must be subject, not only because of wrath but also for conscience' sake.”  (Romans 13:1-5)</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b="1"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300" dirty="0">
                <a:solidFill>
                  <a:prstClr val="black"/>
                </a:solidFill>
              </a:rPr>
              <a:t>“Therefore I exhort first of all that supplications, prayers, intercessions, and giving of thanks be made for all men, for kings and all who are in authority, that we may lead a quiet and peaceable life in all godliness and reverence. For this is good and acceptable in the sight of God our Savior, who desires all men to be saved and to come to the knowledge of the truth.”              (1 Timothy 2:1-4)</a:t>
            </a:r>
          </a:p>
          <a:p>
            <a:pPr lvl="0"/>
            <a:r>
              <a:rPr lang="en-US" sz="2300" dirty="0">
                <a:solidFill>
                  <a:prstClr val="black"/>
                </a:solidFill>
              </a:rPr>
              <a:t>“But Peter and the other apostles answered and said: “We ought to obey God rather than men.”  (Acts 5:29)</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9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defTabSz="685800">
              <a:lnSpc>
                <a:spcPct val="100000"/>
              </a:lnSpc>
              <a:spcBef>
                <a:spcPts val="750"/>
              </a:spcBef>
              <a:defRPr/>
            </a:pPr>
            <a:r>
              <a:rPr lang="en-US" sz="3200" b="1" dirty="0">
                <a:solidFill>
                  <a:prstClr val="black"/>
                </a:solidFill>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r>
              <a:rPr lang="en-US" sz="2400" dirty="0">
                <a:solidFill>
                  <a:prstClr val="black"/>
                </a:solidFill>
              </a:rPr>
              <a:t>“Servants, be submissive to your masters with all fear, not only to the good and gentle, but also to the harsh. For this is commendable, if because of conscience toward God one endures grief, suffering wrongfully. For what credit is it if, when you are beaten for your faults, you take it patiently? But when you do good and suffer, if you take it patiently, this is commendable before God.”  (1 Peter 2:18-20)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7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r>
              <a:rPr lang="en-US" sz="2400" dirty="0">
                <a:solidFill>
                  <a:prstClr val="black"/>
                </a:solidFill>
              </a:rPr>
              <a:t>“Bondservants, obey in all things your masters according to the flesh, not with eyeservice, as men-pleasers, but in sincerity of heart, fearing God. And whatever you do, do it heartily, as to the Lord and not to men, knowing that from the Lord you will receive the reward of the inheritance; for you serve the Lord Christ.”  (Colossians 3:22-24)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r>
              <a:rPr lang="en-US" sz="2400" dirty="0">
                <a:solidFill>
                  <a:prstClr val="black"/>
                </a:solidFill>
              </a:rPr>
              <a:t>“Let a man so consider us, as servants of Christ and stewards of the mysteries of God. Moreover it is required in stewards that one be found faithful. But with me it is a very small thing that I should be judged by you or by a human court. In fact, I do not even judge myself. For I know of nothing against myself, yet I am not justified by this; but He who judges me is the Lord.”  (1 Corinthians 4:1-4)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2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dirty="0">
              <a:solidFill>
                <a:srgbClr val="29411B"/>
              </a:solidFill>
            </a:endParaRPr>
          </a:p>
          <a:p>
            <a:pPr marL="342900" indent="-342900" algn="l">
              <a:spcAft>
                <a:spcPts val="600"/>
              </a:spcAft>
              <a:buFont typeface="Arial" panose="020B0604020202020204" pitchFamily="34" charset="0"/>
              <a:buChar char="•"/>
            </a:pPr>
            <a:r>
              <a:rPr lang="en-US" sz="2400"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Jesus is Our Example of Submission</a:t>
            </a: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defTabSz="685800">
              <a:lnSpc>
                <a:spcPct val="100000"/>
              </a:lnSpc>
              <a:spcBef>
                <a:spcPts val="750"/>
              </a:spcBef>
              <a:defRPr/>
            </a:pPr>
            <a:r>
              <a:rPr lang="en-US" sz="3200" b="1" dirty="0">
                <a:solidFill>
                  <a:prstClr val="black"/>
                </a:solidFill>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200" dirty="0">
                <a:solidFill>
                  <a:prstClr val="black"/>
                </a:solidFill>
              </a:rPr>
              <a:t>“For to this you were called, because Christ also suffered for us, leaving us an example, that you should follow His steps: "WHO COMMITTED NO SIN, NOR WAS DECEIT FOUND IN HIS MOUTH"; who, when He was reviled, did not revile in return; when He suffered, He did not threaten, but committed Himself to Him who judges righteously; who Himself bore our sins in His own body on the tree, that we, having died to sins, might live for righteousness—by whose stripes you were healed. For you were like sheep going astray, but have now returned to the Shepherd and Overseer of your souls.”  (1 Peter 2:21-25)</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6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lgn="l">
              <a:spcAft>
                <a:spcPts val="600"/>
              </a:spcAft>
              <a:buFont typeface="Arial" panose="020B0604020202020204" pitchFamily="34" charset="0"/>
              <a:buChar char="•"/>
            </a:pPr>
            <a:r>
              <a:rPr lang="en-US" sz="2400" dirty="0">
                <a:solidFill>
                  <a:srgbClr val="29411B"/>
                </a:solidFill>
              </a:rPr>
              <a:t>Submit to   Civil Authority</a:t>
            </a:r>
          </a:p>
          <a:p>
            <a:pPr marL="342900" indent="-342900" algn="l">
              <a:spcAft>
                <a:spcPts val="600"/>
              </a:spcAft>
              <a:buFont typeface="Arial" panose="020B0604020202020204" pitchFamily="34" charset="0"/>
              <a:buChar char="•"/>
            </a:pPr>
            <a:endParaRPr lang="en-US" sz="2400" dirty="0">
              <a:solidFill>
                <a:srgbClr val="29411B"/>
              </a:solidFill>
            </a:endParaRPr>
          </a:p>
          <a:p>
            <a:pPr marL="342900" indent="-342900" algn="l">
              <a:spcAft>
                <a:spcPts val="600"/>
              </a:spcAft>
              <a:buFont typeface="Arial" panose="020B0604020202020204" pitchFamily="34" charset="0"/>
              <a:buChar char="•"/>
            </a:pPr>
            <a:r>
              <a:rPr lang="en-US" sz="2400" dirty="0">
                <a:solidFill>
                  <a:srgbClr val="29411B"/>
                </a:solidFill>
              </a:rPr>
              <a:t>Submit to Masters</a:t>
            </a: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spcAft>
                <a:spcPts val="600"/>
              </a:spcAft>
              <a:buFont typeface="Arial" panose="020B0604020202020204" pitchFamily="34" charset="0"/>
              <a:buChar char="•"/>
            </a:pPr>
            <a:r>
              <a:rPr lang="en-US" sz="2400" b="1" dirty="0">
                <a:solidFill>
                  <a:srgbClr val="29411B"/>
                </a:solidFill>
              </a:rPr>
              <a:t>Jesus is Our Example of Submission</a:t>
            </a: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17566" y="163897"/>
            <a:ext cx="8908869" cy="561295"/>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Submission: The Path To Holiness    1 Peter 2:13-25</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“He went a little farther and fell on His face, and prayed, saying, ‘O My Father, if it is possible, let this cup pass from Me; nevertheless, not as I will, but as You will.’”  (Matthew 26:39)</a:t>
            </a:r>
          </a:p>
          <a:p>
            <a:pPr lvl="0"/>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“Again, a second time, He went away and prayed, saying, ‘O My Father, if this cup cannot pass away from Me unless I drink it, Your will be done.’” (Matthew 26:42)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68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1094</Words>
  <Application>Microsoft Office PowerPoint</Application>
  <PresentationFormat>On-screen Show (16:9)</PresentationFormat>
  <Paragraphs>81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Courageously Living Holy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Courageously Living Holy Lives</dc:title>
  <dc:creator>Paul Adams</dc:creator>
  <cp:lastModifiedBy>Paul Adams</cp:lastModifiedBy>
  <cp:revision>2</cp:revision>
  <dcterms:created xsi:type="dcterms:W3CDTF">2018-10-15T16:29:46Z</dcterms:created>
  <dcterms:modified xsi:type="dcterms:W3CDTF">2018-11-25T02:14:58Z</dcterms:modified>
</cp:coreProperties>
</file>