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66" r:id="rId4"/>
    <p:sldId id="267" r:id="rId5"/>
    <p:sldId id="268" r:id="rId6"/>
    <p:sldId id="269" r:id="rId7"/>
    <p:sldId id="270" r:id="rId8"/>
    <p:sldId id="271" r:id="rId9"/>
    <p:sldId id="272" r:id="rId1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2D09"/>
    <a:srgbClr val="7B380B"/>
    <a:srgbClr val="29411B"/>
    <a:srgbClr val="355422"/>
    <a:srgbClr val="111B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0BDB16-00F1-4B34-9C5F-0ABFF4459232}" v="288" dt="2018-11-30T20:46:43.3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9" d="100"/>
          <a:sy n="129" d="100"/>
        </p:scale>
        <p:origin x="138"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Adams" userId="78f9f193424ede4b" providerId="LiveId" clId="{25C7B4B2-932F-4D5D-8E12-91F6FFF8A983}"/>
    <pc:docChg chg="undo custSel delSld modSld">
      <pc:chgData name="Paul Adams" userId="78f9f193424ede4b" providerId="LiveId" clId="{25C7B4B2-932F-4D5D-8E12-91F6FFF8A983}" dt="2018-11-30T20:46:43.326" v="471"/>
      <pc:docMkLst>
        <pc:docMk/>
      </pc:docMkLst>
      <pc:sldChg chg="modSp">
        <pc:chgData name="Paul Adams" userId="78f9f193424ede4b" providerId="LiveId" clId="{25C7B4B2-932F-4D5D-8E12-91F6FFF8A983}" dt="2018-11-30T20:00:54.617" v="31" actId="20577"/>
        <pc:sldMkLst>
          <pc:docMk/>
          <pc:sldMk cId="3507004156" sldId="256"/>
        </pc:sldMkLst>
        <pc:spChg chg="mod">
          <ac:chgData name="Paul Adams" userId="78f9f193424ede4b" providerId="LiveId" clId="{25C7B4B2-932F-4D5D-8E12-91F6FFF8A983}" dt="2018-11-30T20:00:54.617" v="31" actId="20577"/>
          <ac:spMkLst>
            <pc:docMk/>
            <pc:sldMk cId="3507004156" sldId="256"/>
            <ac:spMk id="4" creationId="{137E5DDE-723F-4994-BBBF-4E19AE43F5F2}"/>
          </ac:spMkLst>
        </pc:spChg>
      </pc:sldChg>
      <pc:sldChg chg="modSp modAnim">
        <pc:chgData name="Paul Adams" userId="78f9f193424ede4b" providerId="LiveId" clId="{25C7B4B2-932F-4D5D-8E12-91F6FFF8A983}" dt="2018-11-30T20:44:52.256" v="451"/>
        <pc:sldMkLst>
          <pc:docMk/>
          <pc:sldMk cId="2407875720" sldId="265"/>
        </pc:sldMkLst>
        <pc:spChg chg="mod">
          <ac:chgData name="Paul Adams" userId="78f9f193424ede4b" providerId="LiveId" clId="{25C7B4B2-932F-4D5D-8E12-91F6FFF8A983}" dt="2018-11-30T20:15:58.794" v="210" actId="6549"/>
          <ac:spMkLst>
            <pc:docMk/>
            <pc:sldMk cId="2407875720" sldId="265"/>
            <ac:spMk id="3" creationId="{66668280-9741-4842-A353-FFEDDC05A7B9}"/>
          </ac:spMkLst>
        </pc:spChg>
        <pc:spChg chg="mod">
          <ac:chgData name="Paul Adams" userId="78f9f193424ede4b" providerId="LiveId" clId="{25C7B4B2-932F-4D5D-8E12-91F6FFF8A983}" dt="2018-11-30T20:14:54.938" v="209" actId="14100"/>
          <ac:spMkLst>
            <pc:docMk/>
            <pc:sldMk cId="2407875720" sldId="265"/>
            <ac:spMk id="4" creationId="{137E5DDE-723F-4994-BBBF-4E19AE43F5F2}"/>
          </ac:spMkLst>
        </pc:spChg>
        <pc:spChg chg="mod">
          <ac:chgData name="Paul Adams" userId="78f9f193424ede4b" providerId="LiveId" clId="{25C7B4B2-932F-4D5D-8E12-91F6FFF8A983}" dt="2018-11-30T20:29:53.808" v="290" actId="255"/>
          <ac:spMkLst>
            <pc:docMk/>
            <pc:sldMk cId="2407875720" sldId="265"/>
            <ac:spMk id="5" creationId="{21EA3E14-FB10-42A6-B572-47ACE775C66D}"/>
          </ac:spMkLst>
        </pc:spChg>
      </pc:sldChg>
      <pc:sldChg chg="del">
        <pc:chgData name="Paul Adams" userId="78f9f193424ede4b" providerId="LiveId" clId="{25C7B4B2-932F-4D5D-8E12-91F6FFF8A983}" dt="2018-11-30T20:13:47.335" v="200" actId="2696"/>
        <pc:sldMkLst>
          <pc:docMk/>
          <pc:sldMk cId="1194772104" sldId="266"/>
        </pc:sldMkLst>
      </pc:sldChg>
      <pc:sldChg chg="modSp modAnim">
        <pc:chgData name="Paul Adams" userId="78f9f193424ede4b" providerId="LiveId" clId="{25C7B4B2-932F-4D5D-8E12-91F6FFF8A983}" dt="2018-11-30T20:45:12.840" v="455"/>
        <pc:sldMkLst>
          <pc:docMk/>
          <pc:sldMk cId="2424904091" sldId="266"/>
        </pc:sldMkLst>
        <pc:spChg chg="mod">
          <ac:chgData name="Paul Adams" userId="78f9f193424ede4b" providerId="LiveId" clId="{25C7B4B2-932F-4D5D-8E12-91F6FFF8A983}" dt="2018-11-30T20:40:02.997" v="404" actId="113"/>
          <ac:spMkLst>
            <pc:docMk/>
            <pc:sldMk cId="2424904091" sldId="266"/>
            <ac:spMk id="3" creationId="{66668280-9741-4842-A353-FFEDDC05A7B9}"/>
          </ac:spMkLst>
        </pc:spChg>
        <pc:spChg chg="mod">
          <ac:chgData name="Paul Adams" userId="78f9f193424ede4b" providerId="LiveId" clId="{25C7B4B2-932F-4D5D-8E12-91F6FFF8A983}" dt="2018-11-30T20:45:06.908" v="454" actId="20578"/>
          <ac:spMkLst>
            <pc:docMk/>
            <pc:sldMk cId="2424904091" sldId="266"/>
            <ac:spMk id="5" creationId="{21EA3E14-FB10-42A6-B572-47ACE775C66D}"/>
          </ac:spMkLst>
        </pc:spChg>
      </pc:sldChg>
      <pc:sldChg chg="modSp modAnim">
        <pc:chgData name="Paul Adams" userId="78f9f193424ede4b" providerId="LiveId" clId="{25C7B4B2-932F-4D5D-8E12-91F6FFF8A983}" dt="2018-11-30T20:45:22.989" v="457"/>
        <pc:sldMkLst>
          <pc:docMk/>
          <pc:sldMk cId="2875973753" sldId="267"/>
        </pc:sldMkLst>
        <pc:spChg chg="mod">
          <ac:chgData name="Paul Adams" userId="78f9f193424ede4b" providerId="LiveId" clId="{25C7B4B2-932F-4D5D-8E12-91F6FFF8A983}" dt="2018-11-30T20:40:09.197" v="405" actId="113"/>
          <ac:spMkLst>
            <pc:docMk/>
            <pc:sldMk cId="2875973753" sldId="267"/>
            <ac:spMk id="3" creationId="{66668280-9741-4842-A353-FFEDDC05A7B9}"/>
          </ac:spMkLst>
        </pc:spChg>
        <pc:spChg chg="mod">
          <ac:chgData name="Paul Adams" userId="78f9f193424ede4b" providerId="LiveId" clId="{25C7B4B2-932F-4D5D-8E12-91F6FFF8A983}" dt="2018-11-30T20:22:23.303" v="252" actId="113"/>
          <ac:spMkLst>
            <pc:docMk/>
            <pc:sldMk cId="2875973753" sldId="267"/>
            <ac:spMk id="5" creationId="{21EA3E14-FB10-42A6-B572-47ACE775C66D}"/>
          </ac:spMkLst>
        </pc:spChg>
      </pc:sldChg>
      <pc:sldChg chg="del">
        <pc:chgData name="Paul Adams" userId="78f9f193424ede4b" providerId="LiveId" clId="{25C7B4B2-932F-4D5D-8E12-91F6FFF8A983}" dt="2018-11-30T20:13:47.958" v="203" actId="2696"/>
        <pc:sldMkLst>
          <pc:docMk/>
          <pc:sldMk cId="3552649334" sldId="267"/>
        </pc:sldMkLst>
      </pc:sldChg>
      <pc:sldChg chg="del">
        <pc:chgData name="Paul Adams" userId="78f9f193424ede4b" providerId="LiveId" clId="{25C7B4B2-932F-4D5D-8E12-91F6FFF8A983}" dt="2018-11-30T20:13:50.246" v="206" actId="2696"/>
        <pc:sldMkLst>
          <pc:docMk/>
          <pc:sldMk cId="3457249762" sldId="268"/>
        </pc:sldMkLst>
      </pc:sldChg>
      <pc:sldChg chg="modSp modAnim">
        <pc:chgData name="Paul Adams" userId="78f9f193424ede4b" providerId="LiveId" clId="{25C7B4B2-932F-4D5D-8E12-91F6FFF8A983}" dt="2018-11-30T20:45:49.145" v="461"/>
        <pc:sldMkLst>
          <pc:docMk/>
          <pc:sldMk cId="3709740483" sldId="268"/>
        </pc:sldMkLst>
        <pc:spChg chg="mod">
          <ac:chgData name="Paul Adams" userId="78f9f193424ede4b" providerId="LiveId" clId="{25C7B4B2-932F-4D5D-8E12-91F6FFF8A983}" dt="2018-11-30T20:40:16.333" v="406" actId="113"/>
          <ac:spMkLst>
            <pc:docMk/>
            <pc:sldMk cId="3709740483" sldId="268"/>
            <ac:spMk id="3" creationId="{66668280-9741-4842-A353-FFEDDC05A7B9}"/>
          </ac:spMkLst>
        </pc:spChg>
        <pc:spChg chg="mod">
          <ac:chgData name="Paul Adams" userId="78f9f193424ede4b" providerId="LiveId" clId="{25C7B4B2-932F-4D5D-8E12-91F6FFF8A983}" dt="2018-11-30T20:33:26.542" v="310" actId="20577"/>
          <ac:spMkLst>
            <pc:docMk/>
            <pc:sldMk cId="3709740483" sldId="268"/>
            <ac:spMk id="5" creationId="{21EA3E14-FB10-42A6-B572-47ACE775C66D}"/>
          </ac:spMkLst>
        </pc:spChg>
      </pc:sldChg>
      <pc:sldChg chg="del">
        <pc:chgData name="Paul Adams" userId="78f9f193424ede4b" providerId="LiveId" clId="{25C7B4B2-932F-4D5D-8E12-91F6FFF8A983}" dt="2018-11-30T20:13:46.346" v="198" actId="2696"/>
        <pc:sldMkLst>
          <pc:docMk/>
          <pc:sldMk cId="55293718" sldId="269"/>
        </pc:sldMkLst>
      </pc:sldChg>
      <pc:sldChg chg="modSp modAnim">
        <pc:chgData name="Paul Adams" userId="78f9f193424ede4b" providerId="LiveId" clId="{25C7B4B2-932F-4D5D-8E12-91F6FFF8A983}" dt="2018-11-30T20:46:05.990" v="464"/>
        <pc:sldMkLst>
          <pc:docMk/>
          <pc:sldMk cId="3500577328" sldId="269"/>
        </pc:sldMkLst>
        <pc:spChg chg="mod">
          <ac:chgData name="Paul Adams" userId="78f9f193424ede4b" providerId="LiveId" clId="{25C7B4B2-932F-4D5D-8E12-91F6FFF8A983}" dt="2018-11-30T20:40:30.475" v="409" actId="113"/>
          <ac:spMkLst>
            <pc:docMk/>
            <pc:sldMk cId="3500577328" sldId="269"/>
            <ac:spMk id="3" creationId="{66668280-9741-4842-A353-FFEDDC05A7B9}"/>
          </ac:spMkLst>
        </pc:spChg>
        <pc:spChg chg="mod">
          <ac:chgData name="Paul Adams" userId="78f9f193424ede4b" providerId="LiveId" clId="{25C7B4B2-932F-4D5D-8E12-91F6FFF8A983}" dt="2018-11-30T20:34:36.382" v="329" actId="20577"/>
          <ac:spMkLst>
            <pc:docMk/>
            <pc:sldMk cId="3500577328" sldId="269"/>
            <ac:spMk id="5" creationId="{21EA3E14-FB10-42A6-B572-47ACE775C66D}"/>
          </ac:spMkLst>
        </pc:spChg>
      </pc:sldChg>
      <pc:sldChg chg="del">
        <pc:chgData name="Paul Adams" userId="78f9f193424ede4b" providerId="LiveId" clId="{25C7B4B2-932F-4D5D-8E12-91F6FFF8A983}" dt="2018-11-30T20:13:46.995" v="199" actId="2696"/>
        <pc:sldMkLst>
          <pc:docMk/>
          <pc:sldMk cId="1001998260" sldId="270"/>
        </pc:sldMkLst>
      </pc:sldChg>
      <pc:sldChg chg="modSp modAnim">
        <pc:chgData name="Paul Adams" userId="78f9f193424ede4b" providerId="LiveId" clId="{25C7B4B2-932F-4D5D-8E12-91F6FFF8A983}" dt="2018-11-30T20:46:22.216" v="467"/>
        <pc:sldMkLst>
          <pc:docMk/>
          <pc:sldMk cId="4263550434" sldId="270"/>
        </pc:sldMkLst>
        <pc:spChg chg="mod">
          <ac:chgData name="Paul Adams" userId="78f9f193424ede4b" providerId="LiveId" clId="{25C7B4B2-932F-4D5D-8E12-91F6FFF8A983}" dt="2018-11-30T20:40:52.916" v="412" actId="113"/>
          <ac:spMkLst>
            <pc:docMk/>
            <pc:sldMk cId="4263550434" sldId="270"/>
            <ac:spMk id="3" creationId="{66668280-9741-4842-A353-FFEDDC05A7B9}"/>
          </ac:spMkLst>
        </pc:spChg>
        <pc:spChg chg="mod">
          <ac:chgData name="Paul Adams" userId="78f9f193424ede4b" providerId="LiveId" clId="{25C7B4B2-932F-4D5D-8E12-91F6FFF8A983}" dt="2018-11-30T20:37:51.921" v="381" actId="20577"/>
          <ac:spMkLst>
            <pc:docMk/>
            <pc:sldMk cId="4263550434" sldId="270"/>
            <ac:spMk id="5" creationId="{21EA3E14-FB10-42A6-B572-47ACE775C66D}"/>
          </ac:spMkLst>
        </pc:spChg>
      </pc:sldChg>
      <pc:sldChg chg="del">
        <pc:chgData name="Paul Adams" userId="78f9f193424ede4b" providerId="LiveId" clId="{25C7B4B2-932F-4D5D-8E12-91F6FFF8A983}" dt="2018-11-30T20:13:47.503" v="201" actId="2696"/>
        <pc:sldMkLst>
          <pc:docMk/>
          <pc:sldMk cId="2999894579" sldId="271"/>
        </pc:sldMkLst>
      </pc:sldChg>
      <pc:sldChg chg="modSp modAnim">
        <pc:chgData name="Paul Adams" userId="78f9f193424ede4b" providerId="LiveId" clId="{25C7B4B2-932F-4D5D-8E12-91F6FFF8A983}" dt="2018-11-30T20:46:43.326" v="471"/>
        <pc:sldMkLst>
          <pc:docMk/>
          <pc:sldMk cId="3240239885" sldId="271"/>
        </pc:sldMkLst>
        <pc:spChg chg="mod">
          <ac:chgData name="Paul Adams" userId="78f9f193424ede4b" providerId="LiveId" clId="{25C7B4B2-932F-4D5D-8E12-91F6FFF8A983}" dt="2018-11-30T20:41:13.951" v="416" actId="113"/>
          <ac:spMkLst>
            <pc:docMk/>
            <pc:sldMk cId="3240239885" sldId="271"/>
            <ac:spMk id="3" creationId="{66668280-9741-4842-A353-FFEDDC05A7B9}"/>
          </ac:spMkLst>
        </pc:spChg>
        <pc:spChg chg="mod">
          <ac:chgData name="Paul Adams" userId="78f9f193424ede4b" providerId="LiveId" clId="{25C7B4B2-932F-4D5D-8E12-91F6FFF8A983}" dt="2018-11-30T20:46:33.616" v="469" actId="20578"/>
          <ac:spMkLst>
            <pc:docMk/>
            <pc:sldMk cId="3240239885" sldId="271"/>
            <ac:spMk id="5" creationId="{21EA3E14-FB10-42A6-B572-47ACE775C66D}"/>
          </ac:spMkLst>
        </pc:spChg>
      </pc:sldChg>
      <pc:sldChg chg="del">
        <pc:chgData name="Paul Adams" userId="78f9f193424ede4b" providerId="LiveId" clId="{25C7B4B2-932F-4D5D-8E12-91F6FFF8A983}" dt="2018-11-30T20:13:47.737" v="202" actId="2696"/>
        <pc:sldMkLst>
          <pc:docMk/>
          <pc:sldMk cId="352420100" sldId="272"/>
        </pc:sldMkLst>
      </pc:sldChg>
      <pc:sldChg chg="modSp modAnim">
        <pc:chgData name="Paul Adams" userId="78f9f193424ede4b" providerId="LiveId" clId="{25C7B4B2-932F-4D5D-8E12-91F6FFF8A983}" dt="2018-11-30T20:43:52.540" v="446"/>
        <pc:sldMkLst>
          <pc:docMk/>
          <pc:sldMk cId="1530752829" sldId="272"/>
        </pc:sldMkLst>
        <pc:spChg chg="mod">
          <ac:chgData name="Paul Adams" userId="78f9f193424ede4b" providerId="LiveId" clId="{25C7B4B2-932F-4D5D-8E12-91F6FFF8A983}" dt="2018-11-30T20:43:13.823" v="444" actId="14100"/>
          <ac:spMkLst>
            <pc:docMk/>
            <pc:sldMk cId="1530752829" sldId="272"/>
            <ac:spMk id="5" creationId="{21EA3E14-FB10-42A6-B572-47ACE775C66D}"/>
          </ac:spMkLst>
        </pc:spChg>
      </pc:sldChg>
      <pc:sldChg chg="del">
        <pc:chgData name="Paul Adams" userId="78f9f193424ede4b" providerId="LiveId" clId="{25C7B4B2-932F-4D5D-8E12-91F6FFF8A983}" dt="2018-11-30T20:39:55.478" v="403" actId="2696"/>
        <pc:sldMkLst>
          <pc:docMk/>
          <pc:sldMk cId="1345004555" sldId="273"/>
        </pc:sldMkLst>
      </pc:sldChg>
      <pc:sldChg chg="del">
        <pc:chgData name="Paul Adams" userId="78f9f193424ede4b" providerId="LiveId" clId="{25C7B4B2-932F-4D5D-8E12-91F6FFF8A983}" dt="2018-11-30T20:13:48.096" v="204" actId="2696"/>
        <pc:sldMkLst>
          <pc:docMk/>
          <pc:sldMk cId="2743683479" sldId="273"/>
        </pc:sldMkLst>
      </pc:sldChg>
      <pc:sldChg chg="del">
        <pc:chgData name="Paul Adams" userId="78f9f193424ede4b" providerId="LiveId" clId="{25C7B4B2-932F-4D5D-8E12-91F6FFF8A983}" dt="2018-11-30T20:13:48.532" v="205" actId="2696"/>
        <pc:sldMkLst>
          <pc:docMk/>
          <pc:sldMk cId="712282911" sldId="274"/>
        </pc:sldMkLst>
      </pc:sldChg>
      <pc:sldChg chg="del">
        <pc:chgData name="Paul Adams" userId="78f9f193424ede4b" providerId="LiveId" clId="{25C7B4B2-932F-4D5D-8E12-91F6FFF8A983}" dt="2018-11-30T20:44:02.403" v="447" actId="2696"/>
        <pc:sldMkLst>
          <pc:docMk/>
          <pc:sldMk cId="1750042031" sldId="27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74665B-87A8-44F8-958A-2BC998086C02}"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C4517-4452-4A48-B59B-2D88C7D90680}" type="slidenum">
              <a:rPr lang="en-US" smtClean="0"/>
              <a:t>‹#›</a:t>
            </a:fld>
            <a:endParaRPr lang="en-US"/>
          </a:p>
        </p:txBody>
      </p:sp>
    </p:spTree>
    <p:extLst>
      <p:ext uri="{BB962C8B-B14F-4D97-AF65-F5344CB8AC3E}">
        <p14:creationId xmlns:p14="http://schemas.microsoft.com/office/powerpoint/2010/main" val="3692200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74665B-87A8-44F8-958A-2BC998086C02}"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C4517-4452-4A48-B59B-2D88C7D90680}" type="slidenum">
              <a:rPr lang="en-US" smtClean="0"/>
              <a:t>‹#›</a:t>
            </a:fld>
            <a:endParaRPr lang="en-US"/>
          </a:p>
        </p:txBody>
      </p:sp>
    </p:spTree>
    <p:extLst>
      <p:ext uri="{BB962C8B-B14F-4D97-AF65-F5344CB8AC3E}">
        <p14:creationId xmlns:p14="http://schemas.microsoft.com/office/powerpoint/2010/main" val="627852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74665B-87A8-44F8-958A-2BC998086C02}"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C4517-4452-4A48-B59B-2D88C7D90680}" type="slidenum">
              <a:rPr lang="en-US" smtClean="0"/>
              <a:t>‹#›</a:t>
            </a:fld>
            <a:endParaRPr lang="en-US"/>
          </a:p>
        </p:txBody>
      </p:sp>
    </p:spTree>
    <p:extLst>
      <p:ext uri="{BB962C8B-B14F-4D97-AF65-F5344CB8AC3E}">
        <p14:creationId xmlns:p14="http://schemas.microsoft.com/office/powerpoint/2010/main" val="3357541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74665B-87A8-44F8-958A-2BC998086C02}"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C4517-4452-4A48-B59B-2D88C7D90680}" type="slidenum">
              <a:rPr lang="en-US" smtClean="0"/>
              <a:t>‹#›</a:t>
            </a:fld>
            <a:endParaRPr lang="en-US"/>
          </a:p>
        </p:txBody>
      </p:sp>
    </p:spTree>
    <p:extLst>
      <p:ext uri="{BB962C8B-B14F-4D97-AF65-F5344CB8AC3E}">
        <p14:creationId xmlns:p14="http://schemas.microsoft.com/office/powerpoint/2010/main" val="3519856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74665B-87A8-44F8-958A-2BC998086C02}"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C4517-4452-4A48-B59B-2D88C7D90680}" type="slidenum">
              <a:rPr lang="en-US" smtClean="0"/>
              <a:t>‹#›</a:t>
            </a:fld>
            <a:endParaRPr lang="en-US"/>
          </a:p>
        </p:txBody>
      </p:sp>
    </p:spTree>
    <p:extLst>
      <p:ext uri="{BB962C8B-B14F-4D97-AF65-F5344CB8AC3E}">
        <p14:creationId xmlns:p14="http://schemas.microsoft.com/office/powerpoint/2010/main" val="2222940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74665B-87A8-44F8-958A-2BC998086C02}"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1C4517-4452-4A48-B59B-2D88C7D90680}" type="slidenum">
              <a:rPr lang="en-US" smtClean="0"/>
              <a:t>‹#›</a:t>
            </a:fld>
            <a:endParaRPr lang="en-US"/>
          </a:p>
        </p:txBody>
      </p:sp>
    </p:spTree>
    <p:extLst>
      <p:ext uri="{BB962C8B-B14F-4D97-AF65-F5344CB8AC3E}">
        <p14:creationId xmlns:p14="http://schemas.microsoft.com/office/powerpoint/2010/main" val="114859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74665B-87A8-44F8-958A-2BC998086C02}" type="datetimeFigureOut">
              <a:rPr lang="en-US" smtClean="0"/>
              <a:t>11/30/2018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1C4517-4452-4A48-B59B-2D88C7D90680}" type="slidenum">
              <a:rPr lang="en-US" smtClean="0"/>
              <a:t>‹#›</a:t>
            </a:fld>
            <a:endParaRPr lang="en-US"/>
          </a:p>
        </p:txBody>
      </p:sp>
    </p:spTree>
    <p:extLst>
      <p:ext uri="{BB962C8B-B14F-4D97-AF65-F5344CB8AC3E}">
        <p14:creationId xmlns:p14="http://schemas.microsoft.com/office/powerpoint/2010/main" val="4278610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74665B-87A8-44F8-958A-2BC998086C02}" type="datetimeFigureOut">
              <a:rPr lang="en-US" smtClean="0"/>
              <a:t>11/30/2018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1C4517-4452-4A48-B59B-2D88C7D90680}" type="slidenum">
              <a:rPr lang="en-US" smtClean="0"/>
              <a:t>‹#›</a:t>
            </a:fld>
            <a:endParaRPr lang="en-US"/>
          </a:p>
        </p:txBody>
      </p:sp>
    </p:spTree>
    <p:extLst>
      <p:ext uri="{BB962C8B-B14F-4D97-AF65-F5344CB8AC3E}">
        <p14:creationId xmlns:p14="http://schemas.microsoft.com/office/powerpoint/2010/main" val="1969294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4665B-87A8-44F8-958A-2BC998086C02}" type="datetimeFigureOut">
              <a:rPr lang="en-US" smtClean="0"/>
              <a:t>11/30/2018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1C4517-4452-4A48-B59B-2D88C7D90680}" type="slidenum">
              <a:rPr lang="en-US" smtClean="0"/>
              <a:t>‹#›</a:t>
            </a:fld>
            <a:endParaRPr lang="en-US"/>
          </a:p>
        </p:txBody>
      </p:sp>
    </p:spTree>
    <p:extLst>
      <p:ext uri="{BB962C8B-B14F-4D97-AF65-F5344CB8AC3E}">
        <p14:creationId xmlns:p14="http://schemas.microsoft.com/office/powerpoint/2010/main" val="3194806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B74665B-87A8-44F8-958A-2BC998086C02}"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1C4517-4452-4A48-B59B-2D88C7D90680}" type="slidenum">
              <a:rPr lang="en-US" smtClean="0"/>
              <a:t>‹#›</a:t>
            </a:fld>
            <a:endParaRPr lang="en-US"/>
          </a:p>
        </p:txBody>
      </p:sp>
    </p:spTree>
    <p:extLst>
      <p:ext uri="{BB962C8B-B14F-4D97-AF65-F5344CB8AC3E}">
        <p14:creationId xmlns:p14="http://schemas.microsoft.com/office/powerpoint/2010/main" val="2534800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B74665B-87A8-44F8-958A-2BC998086C02}"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1C4517-4452-4A48-B59B-2D88C7D90680}" type="slidenum">
              <a:rPr lang="en-US" smtClean="0"/>
              <a:t>‹#›</a:t>
            </a:fld>
            <a:endParaRPr lang="en-US"/>
          </a:p>
        </p:txBody>
      </p:sp>
    </p:spTree>
    <p:extLst>
      <p:ext uri="{BB962C8B-B14F-4D97-AF65-F5344CB8AC3E}">
        <p14:creationId xmlns:p14="http://schemas.microsoft.com/office/powerpoint/2010/main" val="15403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B74665B-87A8-44F8-958A-2BC998086C02}" type="datetimeFigureOut">
              <a:rPr lang="en-US" smtClean="0"/>
              <a:t>11/30/2018</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D1C4517-4452-4A48-B59B-2D88C7D90680}" type="slidenum">
              <a:rPr lang="en-US" smtClean="0"/>
              <a:t>‹#›</a:t>
            </a:fld>
            <a:endParaRPr lang="en-US"/>
          </a:p>
        </p:txBody>
      </p:sp>
    </p:spTree>
    <p:extLst>
      <p:ext uri="{BB962C8B-B14F-4D97-AF65-F5344CB8AC3E}">
        <p14:creationId xmlns:p14="http://schemas.microsoft.com/office/powerpoint/2010/main" val="2392943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D0E2-14C7-4B66-9793-AADE91175D3F}"/>
              </a:ext>
            </a:extLst>
          </p:cNvPr>
          <p:cNvSpPr>
            <a:spLocks noGrp="1"/>
          </p:cNvSpPr>
          <p:nvPr>
            <p:ph type="ctrTitle"/>
          </p:nvPr>
        </p:nvSpPr>
        <p:spPr>
          <a:xfrm>
            <a:off x="414337" y="357188"/>
            <a:ext cx="8351044" cy="757238"/>
          </a:xfr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en-US" b="1" dirty="0"/>
              <a:t>Courageously Living Holy Lives</a:t>
            </a:r>
          </a:p>
        </p:txBody>
      </p:sp>
      <p:sp>
        <p:nvSpPr>
          <p:cNvPr id="3" name="Subtitle 2">
            <a:extLst>
              <a:ext uri="{FF2B5EF4-FFF2-40B4-BE49-F238E27FC236}">
                <a16:creationId xmlns:a16="http://schemas.microsoft.com/office/drawing/2014/main" id="{66668280-9741-4842-A353-FFEDDC05A7B9}"/>
              </a:ext>
            </a:extLst>
          </p:cNvPr>
          <p:cNvSpPr>
            <a:spLocks noGrp="1"/>
          </p:cNvSpPr>
          <p:nvPr>
            <p:ph type="subTitle" idx="1"/>
          </p:nvPr>
        </p:nvSpPr>
        <p:spPr>
          <a:xfrm>
            <a:off x="1600200" y="4310742"/>
            <a:ext cx="5943600" cy="561295"/>
          </a:xfr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3300" dirty="0"/>
              <a:t>Sermons From First Peter</a:t>
            </a:r>
          </a:p>
        </p:txBody>
      </p:sp>
      <p:sp>
        <p:nvSpPr>
          <p:cNvPr id="4" name="Subtitle 2">
            <a:extLst>
              <a:ext uri="{FF2B5EF4-FFF2-40B4-BE49-F238E27FC236}">
                <a16:creationId xmlns:a16="http://schemas.microsoft.com/office/drawing/2014/main" id="{137E5DDE-723F-4994-BBBF-4E19AE43F5F2}"/>
              </a:ext>
            </a:extLst>
          </p:cNvPr>
          <p:cNvSpPr txBox="1">
            <a:spLocks/>
          </p:cNvSpPr>
          <p:nvPr/>
        </p:nvSpPr>
        <p:spPr>
          <a:xfrm>
            <a:off x="1005840" y="2097200"/>
            <a:ext cx="7132320" cy="1218429"/>
          </a:xfrm>
          <a:prstGeom prst="rect">
            <a:avLst/>
          </a:prstGeo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b="1" dirty="0"/>
              <a:t>Holiness In Marriage</a:t>
            </a:r>
          </a:p>
          <a:p>
            <a:r>
              <a:rPr lang="en-US" sz="3600" b="1" dirty="0"/>
              <a:t>1 Peter 3:1-7</a:t>
            </a:r>
          </a:p>
        </p:txBody>
      </p:sp>
    </p:spTree>
    <p:extLst>
      <p:ext uri="{BB962C8B-B14F-4D97-AF65-F5344CB8AC3E}">
        <p14:creationId xmlns:p14="http://schemas.microsoft.com/office/powerpoint/2010/main" val="3507004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6668280-9741-4842-A353-FFEDDC05A7B9}"/>
              </a:ext>
            </a:extLst>
          </p:cNvPr>
          <p:cNvSpPr>
            <a:spLocks noGrp="1"/>
          </p:cNvSpPr>
          <p:nvPr>
            <p:ph type="subTitle" idx="1"/>
          </p:nvPr>
        </p:nvSpPr>
        <p:spPr>
          <a:xfrm>
            <a:off x="117565" y="903992"/>
            <a:ext cx="2393517" cy="4075612"/>
          </a:xfr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l">
              <a:spcAft>
                <a:spcPts val="600"/>
              </a:spcAft>
            </a:pPr>
            <a:r>
              <a:rPr lang="en-US" sz="2400" b="1" dirty="0">
                <a:solidFill>
                  <a:srgbClr val="29411B"/>
                </a:solidFill>
              </a:rPr>
              <a:t>Holy Wives</a:t>
            </a:r>
          </a:p>
          <a:p>
            <a:pPr marL="342900" indent="-342900" algn="l">
              <a:spcBef>
                <a:spcPts val="0"/>
              </a:spcBef>
              <a:buFont typeface="Arial" panose="020B0604020202020204" pitchFamily="34" charset="0"/>
              <a:buChar char="•"/>
            </a:pPr>
            <a:r>
              <a:rPr lang="en-US" sz="2400" b="1" dirty="0">
                <a:solidFill>
                  <a:srgbClr val="632D09"/>
                </a:solidFill>
              </a:rPr>
              <a:t>Submit</a:t>
            </a:r>
          </a:p>
          <a:p>
            <a:pPr algn="l">
              <a:spcAft>
                <a:spcPts val="600"/>
              </a:spcAft>
            </a:pPr>
            <a:endParaRPr lang="en-US" sz="2400" b="1" dirty="0">
              <a:solidFill>
                <a:srgbClr val="29411B"/>
              </a:solidFill>
            </a:endParaRPr>
          </a:p>
          <a:p>
            <a:pPr marL="342900" indent="-342900" algn="l">
              <a:spcAft>
                <a:spcPts val="600"/>
              </a:spcAft>
              <a:buFont typeface="Arial" panose="020B0604020202020204" pitchFamily="34" charset="0"/>
              <a:buChar char="•"/>
            </a:pPr>
            <a:endParaRPr lang="en-US" sz="2400" b="1" dirty="0">
              <a:solidFill>
                <a:srgbClr val="29411B"/>
              </a:solidFill>
            </a:endParaRPr>
          </a:p>
          <a:p>
            <a:pPr marL="342900" indent="-342900" algn="l">
              <a:buFont typeface="Arial" panose="020B0604020202020204" pitchFamily="34" charset="0"/>
              <a:buChar char="•"/>
            </a:pPr>
            <a:endParaRPr lang="en-US" sz="2400" b="1" dirty="0">
              <a:solidFill>
                <a:srgbClr val="29411B"/>
              </a:solidFill>
            </a:endParaRPr>
          </a:p>
          <a:p>
            <a:pPr marL="685800" lvl="1" indent="-342900" algn="l">
              <a:buFont typeface="Arial" panose="020B0604020202020204" pitchFamily="34" charset="0"/>
              <a:buChar char="•"/>
            </a:pPr>
            <a:endParaRPr lang="en-US" sz="2100" b="1" dirty="0">
              <a:solidFill>
                <a:srgbClr val="29411B"/>
              </a:solidFill>
            </a:endParaRPr>
          </a:p>
          <a:p>
            <a:pPr marL="685800" lvl="1" indent="-342900" algn="l">
              <a:buFont typeface="Arial" panose="020B0604020202020204" pitchFamily="34" charset="0"/>
              <a:buChar char="•"/>
            </a:pPr>
            <a:endParaRPr lang="en-US" sz="2100" b="1" dirty="0">
              <a:solidFill>
                <a:srgbClr val="29411B"/>
              </a:solidFill>
            </a:endParaRPr>
          </a:p>
        </p:txBody>
      </p:sp>
      <p:sp>
        <p:nvSpPr>
          <p:cNvPr id="4" name="Subtitle 2">
            <a:extLst>
              <a:ext uri="{FF2B5EF4-FFF2-40B4-BE49-F238E27FC236}">
                <a16:creationId xmlns:a16="http://schemas.microsoft.com/office/drawing/2014/main" id="{137E5DDE-723F-4994-BBBF-4E19AE43F5F2}"/>
              </a:ext>
            </a:extLst>
          </p:cNvPr>
          <p:cNvSpPr txBox="1">
            <a:spLocks/>
          </p:cNvSpPr>
          <p:nvPr/>
        </p:nvSpPr>
        <p:spPr>
          <a:xfrm>
            <a:off x="52252" y="163896"/>
            <a:ext cx="8908869" cy="624124"/>
          </a:xfrm>
          <a:prstGeom prst="rect">
            <a:avLst/>
          </a:prstGeo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68580" tIns="34290" rIns="68580" bIns="3429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defTabSz="685800">
              <a:lnSpc>
                <a:spcPct val="100000"/>
              </a:lnSpc>
              <a:spcBef>
                <a:spcPts val="750"/>
              </a:spcBef>
              <a:defRPr/>
            </a:pPr>
            <a:r>
              <a:rPr lang="en-US" sz="4000" b="1" dirty="0">
                <a:solidFill>
                  <a:prstClr val="black"/>
                </a:solidFill>
              </a:rPr>
              <a:t>Holiness In Marriage - 1 Peter 3:1-7</a:t>
            </a:r>
          </a:p>
        </p:txBody>
      </p:sp>
      <p:sp>
        <p:nvSpPr>
          <p:cNvPr id="5" name="Subtitle 2">
            <a:extLst>
              <a:ext uri="{FF2B5EF4-FFF2-40B4-BE49-F238E27FC236}">
                <a16:creationId xmlns:a16="http://schemas.microsoft.com/office/drawing/2014/main" id="{21EA3E14-FB10-42A6-B572-47ACE775C66D}"/>
              </a:ext>
            </a:extLst>
          </p:cNvPr>
          <p:cNvSpPr txBox="1">
            <a:spLocks/>
          </p:cNvSpPr>
          <p:nvPr/>
        </p:nvSpPr>
        <p:spPr>
          <a:xfrm>
            <a:off x="2982351" y="903992"/>
            <a:ext cx="6044084" cy="4075612"/>
          </a:xfrm>
          <a:prstGeom prst="rect">
            <a:avLst/>
          </a:prstGeo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lang="en-US" sz="2400" dirty="0">
                <a:solidFill>
                  <a:prstClr val="black"/>
                </a:solidFill>
              </a:rPr>
              <a:t>“Wives, likewise, </a:t>
            </a:r>
            <a:r>
              <a:rPr lang="en-US" sz="2400" b="1" dirty="0">
                <a:solidFill>
                  <a:prstClr val="black"/>
                </a:solidFill>
              </a:rPr>
              <a:t>be submissive to your own husbands</a:t>
            </a:r>
            <a:r>
              <a:rPr lang="en-US" sz="2400" dirty="0">
                <a:solidFill>
                  <a:prstClr val="black"/>
                </a:solidFill>
              </a:rPr>
              <a:t>, that even if some do not obey the word, they, without a word, may be won by the conduct of their wives …” (1 Peter 3:1)</a:t>
            </a:r>
          </a:p>
          <a:p>
            <a:pPr lvl="0"/>
            <a:endParaRPr lang="en-US" sz="800" dirty="0">
              <a:solidFill>
                <a:prstClr val="black"/>
              </a:solidFill>
            </a:endParaRPr>
          </a:p>
          <a:p>
            <a:pPr lvl="0"/>
            <a:r>
              <a:rPr lang="en-US" sz="2400" dirty="0">
                <a:solidFill>
                  <a:prstClr val="black"/>
                </a:solidFill>
              </a:rPr>
              <a:t>“Wives, submit to your own husbands, as to the Lord. For the husband is head of the wife, as also Christ is head of the church; and He is the Savior of the body. Therefore, just as the church is subject to Christ, so let the wives be to their own husbands in everything.” (Ephesians 5:22-24)</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787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6668280-9741-4842-A353-FFEDDC05A7B9}"/>
              </a:ext>
            </a:extLst>
          </p:cNvPr>
          <p:cNvSpPr>
            <a:spLocks noGrp="1"/>
          </p:cNvSpPr>
          <p:nvPr>
            <p:ph type="subTitle" idx="1"/>
          </p:nvPr>
        </p:nvSpPr>
        <p:spPr>
          <a:xfrm>
            <a:off x="117565" y="903992"/>
            <a:ext cx="2393517" cy="4075612"/>
          </a:xfr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l">
              <a:spcAft>
                <a:spcPts val="600"/>
              </a:spcAft>
            </a:pPr>
            <a:r>
              <a:rPr lang="en-US" sz="2400" b="1" dirty="0">
                <a:solidFill>
                  <a:srgbClr val="29411B"/>
                </a:solidFill>
              </a:rPr>
              <a:t>Holy Wives</a:t>
            </a:r>
          </a:p>
          <a:p>
            <a:pPr marL="342900" indent="-342900" algn="l">
              <a:spcBef>
                <a:spcPts val="0"/>
              </a:spcBef>
              <a:buFont typeface="Arial" panose="020B0604020202020204" pitchFamily="34" charset="0"/>
              <a:buChar char="•"/>
            </a:pPr>
            <a:r>
              <a:rPr lang="en-US" sz="2400" dirty="0">
                <a:solidFill>
                  <a:srgbClr val="632D09"/>
                </a:solidFill>
              </a:rPr>
              <a:t>Submit</a:t>
            </a:r>
          </a:p>
          <a:p>
            <a:pPr marL="342900" indent="-342900" algn="l">
              <a:spcBef>
                <a:spcPts val="0"/>
              </a:spcBef>
              <a:buFont typeface="Arial" panose="020B0604020202020204" pitchFamily="34" charset="0"/>
              <a:buChar char="•"/>
            </a:pPr>
            <a:r>
              <a:rPr lang="en-US" sz="2400" b="1" dirty="0">
                <a:solidFill>
                  <a:srgbClr val="632D09"/>
                </a:solidFill>
              </a:rPr>
              <a:t>Influence</a:t>
            </a:r>
          </a:p>
          <a:p>
            <a:pPr algn="l">
              <a:spcAft>
                <a:spcPts val="600"/>
              </a:spcAft>
            </a:pPr>
            <a:endParaRPr lang="en-US" sz="2400" b="1" dirty="0">
              <a:solidFill>
                <a:srgbClr val="29411B"/>
              </a:solidFill>
            </a:endParaRPr>
          </a:p>
          <a:p>
            <a:pPr marL="342900" indent="-342900" algn="l">
              <a:spcAft>
                <a:spcPts val="600"/>
              </a:spcAft>
              <a:buFont typeface="Arial" panose="020B0604020202020204" pitchFamily="34" charset="0"/>
              <a:buChar char="•"/>
            </a:pPr>
            <a:endParaRPr lang="en-US" sz="2400" b="1" dirty="0">
              <a:solidFill>
                <a:srgbClr val="29411B"/>
              </a:solidFill>
            </a:endParaRPr>
          </a:p>
          <a:p>
            <a:pPr marL="342900" indent="-342900" algn="l">
              <a:buFont typeface="Arial" panose="020B0604020202020204" pitchFamily="34" charset="0"/>
              <a:buChar char="•"/>
            </a:pPr>
            <a:endParaRPr lang="en-US" sz="2400" b="1" dirty="0">
              <a:solidFill>
                <a:srgbClr val="29411B"/>
              </a:solidFill>
            </a:endParaRPr>
          </a:p>
          <a:p>
            <a:pPr marL="685800" lvl="1" indent="-342900" algn="l">
              <a:buFont typeface="Arial" panose="020B0604020202020204" pitchFamily="34" charset="0"/>
              <a:buChar char="•"/>
            </a:pPr>
            <a:endParaRPr lang="en-US" sz="2100" b="1" dirty="0">
              <a:solidFill>
                <a:srgbClr val="29411B"/>
              </a:solidFill>
            </a:endParaRPr>
          </a:p>
          <a:p>
            <a:pPr marL="685800" lvl="1" indent="-342900" algn="l">
              <a:buFont typeface="Arial" panose="020B0604020202020204" pitchFamily="34" charset="0"/>
              <a:buChar char="•"/>
            </a:pPr>
            <a:endParaRPr lang="en-US" sz="2100" b="1" dirty="0">
              <a:solidFill>
                <a:srgbClr val="29411B"/>
              </a:solidFill>
            </a:endParaRPr>
          </a:p>
        </p:txBody>
      </p:sp>
      <p:sp>
        <p:nvSpPr>
          <p:cNvPr id="4" name="Subtitle 2">
            <a:extLst>
              <a:ext uri="{FF2B5EF4-FFF2-40B4-BE49-F238E27FC236}">
                <a16:creationId xmlns:a16="http://schemas.microsoft.com/office/drawing/2014/main" id="{137E5DDE-723F-4994-BBBF-4E19AE43F5F2}"/>
              </a:ext>
            </a:extLst>
          </p:cNvPr>
          <p:cNvSpPr txBox="1">
            <a:spLocks/>
          </p:cNvSpPr>
          <p:nvPr/>
        </p:nvSpPr>
        <p:spPr>
          <a:xfrm>
            <a:off x="52252" y="163896"/>
            <a:ext cx="8908869" cy="624124"/>
          </a:xfrm>
          <a:prstGeom prst="rect">
            <a:avLst/>
          </a:prstGeo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68580" tIns="34290" rIns="68580" bIns="3429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Holiness In Marriage - 1 Peter 3:1-7</a:t>
            </a:r>
          </a:p>
        </p:txBody>
      </p:sp>
      <p:sp>
        <p:nvSpPr>
          <p:cNvPr id="5" name="Subtitle 2">
            <a:extLst>
              <a:ext uri="{FF2B5EF4-FFF2-40B4-BE49-F238E27FC236}">
                <a16:creationId xmlns:a16="http://schemas.microsoft.com/office/drawing/2014/main" id="{21EA3E14-FB10-42A6-B572-47ACE775C66D}"/>
              </a:ext>
            </a:extLst>
          </p:cNvPr>
          <p:cNvSpPr txBox="1">
            <a:spLocks/>
          </p:cNvSpPr>
          <p:nvPr/>
        </p:nvSpPr>
        <p:spPr>
          <a:xfrm>
            <a:off x="2982351" y="903992"/>
            <a:ext cx="6044084" cy="4075612"/>
          </a:xfrm>
          <a:prstGeom prst="rect">
            <a:avLst/>
          </a:prstGeo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lang="en-US" sz="2400" dirty="0">
                <a:solidFill>
                  <a:prstClr val="black"/>
                </a:solidFill>
              </a:rPr>
              <a:t>“Wives, likewise, be submissive to your own husbands, that even </a:t>
            </a:r>
            <a:r>
              <a:rPr lang="en-US" sz="2400" b="1" dirty="0">
                <a:solidFill>
                  <a:prstClr val="black"/>
                </a:solidFill>
              </a:rPr>
              <a:t>if some do not obey the word, they, without a word, may be won by the conduct of their wives, when they observe your chaste conduct accompanied by fear</a:t>
            </a:r>
            <a:r>
              <a:rPr lang="en-US" sz="2400" dirty="0">
                <a:solidFill>
                  <a:prstClr val="black"/>
                </a:solidFill>
              </a:rPr>
              <a:t>.”     (1 Peter 3:1-2)</a:t>
            </a:r>
          </a:p>
          <a:p>
            <a:pPr lvl="0"/>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r>
              <a:rPr lang="en-US" sz="2400" dirty="0">
                <a:solidFill>
                  <a:prstClr val="black"/>
                </a:solidFill>
              </a:rPr>
              <a:t>“Most assuredly, I say to you, he who hears My word and believes in Him who sent Me has everlasting life, and shall not come into judgment, but has passed from death into life.” (John 5:24)</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490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6668280-9741-4842-A353-FFEDDC05A7B9}"/>
              </a:ext>
            </a:extLst>
          </p:cNvPr>
          <p:cNvSpPr>
            <a:spLocks noGrp="1"/>
          </p:cNvSpPr>
          <p:nvPr>
            <p:ph type="subTitle" idx="1"/>
          </p:nvPr>
        </p:nvSpPr>
        <p:spPr>
          <a:xfrm>
            <a:off x="117565" y="903992"/>
            <a:ext cx="2393517" cy="4075612"/>
          </a:xfr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l">
              <a:spcAft>
                <a:spcPts val="600"/>
              </a:spcAft>
            </a:pPr>
            <a:r>
              <a:rPr lang="en-US" sz="2400" b="1" dirty="0">
                <a:solidFill>
                  <a:srgbClr val="29411B"/>
                </a:solidFill>
              </a:rPr>
              <a:t>Holy Wives</a:t>
            </a:r>
          </a:p>
          <a:p>
            <a:pPr marL="342900" indent="-342900" algn="l">
              <a:spcBef>
                <a:spcPts val="0"/>
              </a:spcBef>
              <a:buFont typeface="Arial" panose="020B0604020202020204" pitchFamily="34" charset="0"/>
              <a:buChar char="•"/>
            </a:pPr>
            <a:r>
              <a:rPr lang="en-US" sz="2400" dirty="0">
                <a:solidFill>
                  <a:srgbClr val="632D09"/>
                </a:solidFill>
              </a:rPr>
              <a:t>Submit</a:t>
            </a:r>
          </a:p>
          <a:p>
            <a:pPr marL="342900" indent="-342900" algn="l">
              <a:spcBef>
                <a:spcPts val="0"/>
              </a:spcBef>
              <a:buFont typeface="Arial" panose="020B0604020202020204" pitchFamily="34" charset="0"/>
              <a:buChar char="•"/>
            </a:pPr>
            <a:r>
              <a:rPr lang="en-US" sz="2400" dirty="0">
                <a:solidFill>
                  <a:srgbClr val="632D09"/>
                </a:solidFill>
              </a:rPr>
              <a:t>Influence</a:t>
            </a:r>
          </a:p>
          <a:p>
            <a:pPr marL="342900" indent="-342900" algn="l">
              <a:spcBef>
                <a:spcPts val="0"/>
              </a:spcBef>
              <a:buFont typeface="Arial" panose="020B0604020202020204" pitchFamily="34" charset="0"/>
              <a:buChar char="•"/>
            </a:pPr>
            <a:r>
              <a:rPr lang="en-US" sz="2400" b="1" dirty="0">
                <a:solidFill>
                  <a:srgbClr val="632D09"/>
                </a:solidFill>
              </a:rPr>
              <a:t>Adorn</a:t>
            </a:r>
          </a:p>
          <a:p>
            <a:pPr algn="l">
              <a:spcAft>
                <a:spcPts val="600"/>
              </a:spcAft>
            </a:pPr>
            <a:endParaRPr lang="en-US" sz="2400" b="1" dirty="0">
              <a:solidFill>
                <a:srgbClr val="29411B"/>
              </a:solidFill>
            </a:endParaRPr>
          </a:p>
          <a:p>
            <a:pPr algn="l">
              <a:spcAft>
                <a:spcPts val="600"/>
              </a:spcAft>
            </a:pPr>
            <a:endParaRPr lang="en-US" sz="2400" b="1" dirty="0">
              <a:solidFill>
                <a:srgbClr val="29411B"/>
              </a:solidFill>
            </a:endParaRPr>
          </a:p>
          <a:p>
            <a:pPr marL="342900" indent="-342900" algn="l">
              <a:spcAft>
                <a:spcPts val="600"/>
              </a:spcAft>
              <a:buFont typeface="Arial" panose="020B0604020202020204" pitchFamily="34" charset="0"/>
              <a:buChar char="•"/>
            </a:pPr>
            <a:endParaRPr lang="en-US" sz="2400" b="1" dirty="0">
              <a:solidFill>
                <a:srgbClr val="29411B"/>
              </a:solidFill>
            </a:endParaRPr>
          </a:p>
          <a:p>
            <a:pPr marL="342900" indent="-342900" algn="l">
              <a:buFont typeface="Arial" panose="020B0604020202020204" pitchFamily="34" charset="0"/>
              <a:buChar char="•"/>
            </a:pPr>
            <a:endParaRPr lang="en-US" sz="2400" b="1" dirty="0">
              <a:solidFill>
                <a:srgbClr val="29411B"/>
              </a:solidFill>
            </a:endParaRPr>
          </a:p>
          <a:p>
            <a:pPr marL="685800" lvl="1" indent="-342900" algn="l">
              <a:buFont typeface="Arial" panose="020B0604020202020204" pitchFamily="34" charset="0"/>
              <a:buChar char="•"/>
            </a:pPr>
            <a:endParaRPr lang="en-US" sz="2100" b="1" dirty="0">
              <a:solidFill>
                <a:srgbClr val="29411B"/>
              </a:solidFill>
            </a:endParaRPr>
          </a:p>
          <a:p>
            <a:pPr marL="685800" lvl="1" indent="-342900" algn="l">
              <a:buFont typeface="Arial" panose="020B0604020202020204" pitchFamily="34" charset="0"/>
              <a:buChar char="•"/>
            </a:pPr>
            <a:endParaRPr lang="en-US" sz="2100" b="1" dirty="0">
              <a:solidFill>
                <a:srgbClr val="29411B"/>
              </a:solidFill>
            </a:endParaRPr>
          </a:p>
        </p:txBody>
      </p:sp>
      <p:sp>
        <p:nvSpPr>
          <p:cNvPr id="4" name="Subtitle 2">
            <a:extLst>
              <a:ext uri="{FF2B5EF4-FFF2-40B4-BE49-F238E27FC236}">
                <a16:creationId xmlns:a16="http://schemas.microsoft.com/office/drawing/2014/main" id="{137E5DDE-723F-4994-BBBF-4E19AE43F5F2}"/>
              </a:ext>
            </a:extLst>
          </p:cNvPr>
          <p:cNvSpPr txBox="1">
            <a:spLocks/>
          </p:cNvSpPr>
          <p:nvPr/>
        </p:nvSpPr>
        <p:spPr>
          <a:xfrm>
            <a:off x="52252" y="163896"/>
            <a:ext cx="8908869" cy="624124"/>
          </a:xfrm>
          <a:prstGeom prst="rect">
            <a:avLst/>
          </a:prstGeo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68580" tIns="34290" rIns="68580" bIns="3429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Holiness In Marriage - 1 Peter 3:1-7</a:t>
            </a:r>
          </a:p>
        </p:txBody>
      </p:sp>
      <p:sp>
        <p:nvSpPr>
          <p:cNvPr id="5" name="Subtitle 2">
            <a:extLst>
              <a:ext uri="{FF2B5EF4-FFF2-40B4-BE49-F238E27FC236}">
                <a16:creationId xmlns:a16="http://schemas.microsoft.com/office/drawing/2014/main" id="{21EA3E14-FB10-42A6-B572-47ACE775C66D}"/>
              </a:ext>
            </a:extLst>
          </p:cNvPr>
          <p:cNvSpPr txBox="1">
            <a:spLocks/>
          </p:cNvSpPr>
          <p:nvPr/>
        </p:nvSpPr>
        <p:spPr>
          <a:xfrm>
            <a:off x="2982351" y="903992"/>
            <a:ext cx="6044084" cy="4075612"/>
          </a:xfrm>
          <a:prstGeom prst="rect">
            <a:avLst/>
          </a:prstGeo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lang="en-US" sz="2300" dirty="0">
                <a:solidFill>
                  <a:prstClr val="black"/>
                </a:solidFill>
              </a:rPr>
              <a:t>“Do not let your </a:t>
            </a:r>
            <a:r>
              <a:rPr lang="en-US" sz="2300" b="1" dirty="0">
                <a:solidFill>
                  <a:prstClr val="black"/>
                </a:solidFill>
              </a:rPr>
              <a:t>adornment </a:t>
            </a:r>
            <a:r>
              <a:rPr lang="en-US" sz="2300" dirty="0">
                <a:solidFill>
                  <a:prstClr val="black"/>
                </a:solidFill>
              </a:rPr>
              <a:t>be merely outward—arranging the hair, wearing gold, or putting on fine apparel—rather let it be the hidden person of the heart, with the incorruptible beauty of a gentle and quiet spirit, which is very precious in the sight of God. For in this manner, in former times, the holy women who trusted in God also </a:t>
            </a:r>
            <a:r>
              <a:rPr lang="en-US" sz="2300" b="1" dirty="0">
                <a:solidFill>
                  <a:prstClr val="black"/>
                </a:solidFill>
              </a:rPr>
              <a:t>adorned</a:t>
            </a:r>
            <a:r>
              <a:rPr lang="en-US" sz="2300" dirty="0">
                <a:solidFill>
                  <a:prstClr val="black"/>
                </a:solidFill>
              </a:rPr>
              <a:t> themselves, being submissive to their own husbands, as Sarah obeyed Abraham, calling him lord, whose daughters you are if you do good and are not afraid with any terror.” (1 Peter 3:3-6)</a:t>
            </a:r>
            <a:endParaRPr kumimoji="0" lang="en-US" sz="2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597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6668280-9741-4842-A353-FFEDDC05A7B9}"/>
              </a:ext>
            </a:extLst>
          </p:cNvPr>
          <p:cNvSpPr>
            <a:spLocks noGrp="1"/>
          </p:cNvSpPr>
          <p:nvPr>
            <p:ph type="subTitle" idx="1"/>
          </p:nvPr>
        </p:nvSpPr>
        <p:spPr>
          <a:xfrm>
            <a:off x="117565" y="903992"/>
            <a:ext cx="2393517" cy="4075612"/>
          </a:xfr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l">
              <a:spcAft>
                <a:spcPts val="600"/>
              </a:spcAft>
            </a:pPr>
            <a:r>
              <a:rPr lang="en-US" sz="2400" b="1" dirty="0">
                <a:solidFill>
                  <a:srgbClr val="29411B"/>
                </a:solidFill>
              </a:rPr>
              <a:t>Holy Wives</a:t>
            </a:r>
          </a:p>
          <a:p>
            <a:pPr marL="342900" indent="-342900" algn="l">
              <a:spcBef>
                <a:spcPts val="0"/>
              </a:spcBef>
              <a:buFont typeface="Arial" panose="020B0604020202020204" pitchFamily="34" charset="0"/>
              <a:buChar char="•"/>
            </a:pPr>
            <a:r>
              <a:rPr lang="en-US" sz="2400" dirty="0">
                <a:solidFill>
                  <a:srgbClr val="632D09"/>
                </a:solidFill>
              </a:rPr>
              <a:t>Submit</a:t>
            </a:r>
          </a:p>
          <a:p>
            <a:pPr marL="342900" indent="-342900" algn="l">
              <a:spcBef>
                <a:spcPts val="0"/>
              </a:spcBef>
              <a:buFont typeface="Arial" panose="020B0604020202020204" pitchFamily="34" charset="0"/>
              <a:buChar char="•"/>
            </a:pPr>
            <a:r>
              <a:rPr lang="en-US" sz="2400" dirty="0">
                <a:solidFill>
                  <a:srgbClr val="632D09"/>
                </a:solidFill>
              </a:rPr>
              <a:t>Influence</a:t>
            </a:r>
          </a:p>
          <a:p>
            <a:pPr marL="342900" indent="-342900" algn="l">
              <a:spcBef>
                <a:spcPts val="0"/>
              </a:spcBef>
              <a:buFont typeface="Arial" panose="020B0604020202020204" pitchFamily="34" charset="0"/>
              <a:buChar char="•"/>
            </a:pPr>
            <a:r>
              <a:rPr lang="en-US" sz="2400" dirty="0">
                <a:solidFill>
                  <a:srgbClr val="632D09"/>
                </a:solidFill>
              </a:rPr>
              <a:t>Adorn</a:t>
            </a:r>
          </a:p>
          <a:p>
            <a:pPr algn="l">
              <a:spcAft>
                <a:spcPts val="600"/>
              </a:spcAft>
            </a:pPr>
            <a:endParaRPr lang="en-US" sz="2400" b="1" dirty="0">
              <a:solidFill>
                <a:srgbClr val="29411B"/>
              </a:solidFill>
            </a:endParaRPr>
          </a:p>
          <a:p>
            <a:pPr algn="l">
              <a:spcAft>
                <a:spcPts val="600"/>
              </a:spcAft>
            </a:pPr>
            <a:r>
              <a:rPr lang="en-US" sz="2400" b="1" dirty="0">
                <a:solidFill>
                  <a:srgbClr val="29411B"/>
                </a:solidFill>
              </a:rPr>
              <a:t>Holy Husbands</a:t>
            </a:r>
          </a:p>
          <a:p>
            <a:pPr marL="342900" indent="-342900" algn="l">
              <a:spcBef>
                <a:spcPts val="0"/>
              </a:spcBef>
              <a:buFont typeface="Arial" panose="020B0604020202020204" pitchFamily="34" charset="0"/>
              <a:buChar char="•"/>
            </a:pPr>
            <a:r>
              <a:rPr lang="en-US" sz="2400" b="1" dirty="0">
                <a:solidFill>
                  <a:srgbClr val="632D09"/>
                </a:solidFill>
              </a:rPr>
              <a:t>Dwell</a:t>
            </a:r>
          </a:p>
          <a:p>
            <a:pPr algn="l">
              <a:spcAft>
                <a:spcPts val="600"/>
              </a:spcAft>
            </a:pPr>
            <a:endParaRPr lang="en-US" sz="2400" b="1" dirty="0">
              <a:solidFill>
                <a:srgbClr val="29411B"/>
              </a:solidFill>
            </a:endParaRPr>
          </a:p>
          <a:p>
            <a:pPr marL="342900" indent="-342900" algn="l">
              <a:spcAft>
                <a:spcPts val="600"/>
              </a:spcAft>
              <a:buFont typeface="Arial" panose="020B0604020202020204" pitchFamily="34" charset="0"/>
              <a:buChar char="•"/>
            </a:pPr>
            <a:endParaRPr lang="en-US" sz="2400" b="1" dirty="0">
              <a:solidFill>
                <a:srgbClr val="29411B"/>
              </a:solidFill>
            </a:endParaRPr>
          </a:p>
          <a:p>
            <a:pPr marL="342900" indent="-342900" algn="l">
              <a:buFont typeface="Arial" panose="020B0604020202020204" pitchFamily="34" charset="0"/>
              <a:buChar char="•"/>
            </a:pPr>
            <a:endParaRPr lang="en-US" sz="2400" b="1" dirty="0">
              <a:solidFill>
                <a:srgbClr val="29411B"/>
              </a:solidFill>
            </a:endParaRPr>
          </a:p>
          <a:p>
            <a:pPr marL="685800" lvl="1" indent="-342900" algn="l">
              <a:buFont typeface="Arial" panose="020B0604020202020204" pitchFamily="34" charset="0"/>
              <a:buChar char="•"/>
            </a:pPr>
            <a:endParaRPr lang="en-US" sz="2100" b="1" dirty="0">
              <a:solidFill>
                <a:srgbClr val="29411B"/>
              </a:solidFill>
            </a:endParaRPr>
          </a:p>
          <a:p>
            <a:pPr marL="685800" lvl="1" indent="-342900" algn="l">
              <a:buFont typeface="Arial" panose="020B0604020202020204" pitchFamily="34" charset="0"/>
              <a:buChar char="•"/>
            </a:pPr>
            <a:endParaRPr lang="en-US" sz="2100" b="1" dirty="0">
              <a:solidFill>
                <a:srgbClr val="29411B"/>
              </a:solidFill>
            </a:endParaRPr>
          </a:p>
        </p:txBody>
      </p:sp>
      <p:sp>
        <p:nvSpPr>
          <p:cNvPr id="4" name="Subtitle 2">
            <a:extLst>
              <a:ext uri="{FF2B5EF4-FFF2-40B4-BE49-F238E27FC236}">
                <a16:creationId xmlns:a16="http://schemas.microsoft.com/office/drawing/2014/main" id="{137E5DDE-723F-4994-BBBF-4E19AE43F5F2}"/>
              </a:ext>
            </a:extLst>
          </p:cNvPr>
          <p:cNvSpPr txBox="1">
            <a:spLocks/>
          </p:cNvSpPr>
          <p:nvPr/>
        </p:nvSpPr>
        <p:spPr>
          <a:xfrm>
            <a:off x="52252" y="163896"/>
            <a:ext cx="8908869" cy="624124"/>
          </a:xfrm>
          <a:prstGeom prst="rect">
            <a:avLst/>
          </a:prstGeo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68580" tIns="34290" rIns="68580" bIns="3429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Holiness In Marriage - 1 Peter 3:1-7</a:t>
            </a:r>
          </a:p>
        </p:txBody>
      </p:sp>
      <p:sp>
        <p:nvSpPr>
          <p:cNvPr id="5" name="Subtitle 2">
            <a:extLst>
              <a:ext uri="{FF2B5EF4-FFF2-40B4-BE49-F238E27FC236}">
                <a16:creationId xmlns:a16="http://schemas.microsoft.com/office/drawing/2014/main" id="{21EA3E14-FB10-42A6-B572-47ACE775C66D}"/>
              </a:ext>
            </a:extLst>
          </p:cNvPr>
          <p:cNvSpPr txBox="1">
            <a:spLocks/>
          </p:cNvSpPr>
          <p:nvPr/>
        </p:nvSpPr>
        <p:spPr>
          <a:xfrm>
            <a:off x="2982351" y="903992"/>
            <a:ext cx="6044084" cy="4075612"/>
          </a:xfrm>
          <a:prstGeom prst="rect">
            <a:avLst/>
          </a:prstGeo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endParaRPr lang="en-US" sz="2400" dirty="0">
              <a:solidFill>
                <a:prstClr val="black"/>
              </a:solidFill>
            </a:endParaRPr>
          </a:p>
          <a:p>
            <a:pPr lvl="0"/>
            <a:r>
              <a:rPr lang="en-US" sz="2400" dirty="0">
                <a:solidFill>
                  <a:prstClr val="black"/>
                </a:solidFill>
              </a:rPr>
              <a:t>“Husbands, likewise, </a:t>
            </a:r>
            <a:r>
              <a:rPr lang="en-US" sz="2400" b="1" dirty="0">
                <a:solidFill>
                  <a:prstClr val="black"/>
                </a:solidFill>
              </a:rPr>
              <a:t>dwell with them </a:t>
            </a:r>
            <a:r>
              <a:rPr lang="en-US" sz="2400" dirty="0">
                <a:solidFill>
                  <a:prstClr val="black"/>
                </a:solidFill>
              </a:rPr>
              <a:t>with understanding, giving honor to the wife, as to the weaker vessel, and as being heirs together of the grace of life, that your prayers may not be hindered.”  (1 Peter 3:7)</a:t>
            </a:r>
          </a:p>
          <a:p>
            <a:pPr lvl="0"/>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r>
              <a:rPr lang="en-US" sz="2400" dirty="0">
                <a:solidFill>
                  <a:prstClr val="black"/>
                </a:solidFill>
              </a:rPr>
              <a:t>“For this reason a man shall leave his father and mother and be joined to his wife, and the two shall become one flesh.” (Ephesians 5:31)</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74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6668280-9741-4842-A353-FFEDDC05A7B9}"/>
              </a:ext>
            </a:extLst>
          </p:cNvPr>
          <p:cNvSpPr>
            <a:spLocks noGrp="1"/>
          </p:cNvSpPr>
          <p:nvPr>
            <p:ph type="subTitle" idx="1"/>
          </p:nvPr>
        </p:nvSpPr>
        <p:spPr>
          <a:xfrm>
            <a:off x="117565" y="903992"/>
            <a:ext cx="2393517" cy="4075612"/>
          </a:xfr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l">
              <a:spcAft>
                <a:spcPts val="600"/>
              </a:spcAft>
            </a:pPr>
            <a:r>
              <a:rPr lang="en-US" sz="2400" b="1" dirty="0">
                <a:solidFill>
                  <a:srgbClr val="29411B"/>
                </a:solidFill>
              </a:rPr>
              <a:t>Holy Wives</a:t>
            </a:r>
          </a:p>
          <a:p>
            <a:pPr marL="342900" indent="-342900" algn="l">
              <a:spcBef>
                <a:spcPts val="0"/>
              </a:spcBef>
              <a:buFont typeface="Arial" panose="020B0604020202020204" pitchFamily="34" charset="0"/>
              <a:buChar char="•"/>
            </a:pPr>
            <a:r>
              <a:rPr lang="en-US" sz="2400" dirty="0">
                <a:solidFill>
                  <a:srgbClr val="632D09"/>
                </a:solidFill>
              </a:rPr>
              <a:t>Submit</a:t>
            </a:r>
          </a:p>
          <a:p>
            <a:pPr marL="342900" indent="-342900" algn="l">
              <a:spcBef>
                <a:spcPts val="0"/>
              </a:spcBef>
              <a:buFont typeface="Arial" panose="020B0604020202020204" pitchFamily="34" charset="0"/>
              <a:buChar char="•"/>
            </a:pPr>
            <a:r>
              <a:rPr lang="en-US" sz="2400" dirty="0">
                <a:solidFill>
                  <a:srgbClr val="632D09"/>
                </a:solidFill>
              </a:rPr>
              <a:t>Influence</a:t>
            </a:r>
          </a:p>
          <a:p>
            <a:pPr marL="342900" indent="-342900" algn="l">
              <a:spcBef>
                <a:spcPts val="0"/>
              </a:spcBef>
              <a:buFont typeface="Arial" panose="020B0604020202020204" pitchFamily="34" charset="0"/>
              <a:buChar char="•"/>
            </a:pPr>
            <a:r>
              <a:rPr lang="en-US" sz="2400" dirty="0">
                <a:solidFill>
                  <a:srgbClr val="632D09"/>
                </a:solidFill>
              </a:rPr>
              <a:t>Adorn</a:t>
            </a:r>
          </a:p>
          <a:p>
            <a:pPr algn="l">
              <a:spcAft>
                <a:spcPts val="600"/>
              </a:spcAft>
            </a:pPr>
            <a:endParaRPr lang="en-US" sz="2400" b="1" dirty="0">
              <a:solidFill>
                <a:srgbClr val="29411B"/>
              </a:solidFill>
            </a:endParaRPr>
          </a:p>
          <a:p>
            <a:pPr algn="l">
              <a:spcAft>
                <a:spcPts val="600"/>
              </a:spcAft>
            </a:pPr>
            <a:r>
              <a:rPr lang="en-US" sz="2400" b="1" dirty="0">
                <a:solidFill>
                  <a:srgbClr val="29411B"/>
                </a:solidFill>
              </a:rPr>
              <a:t>Holy Husbands</a:t>
            </a:r>
          </a:p>
          <a:p>
            <a:pPr marL="342900" indent="-342900" algn="l">
              <a:spcBef>
                <a:spcPts val="0"/>
              </a:spcBef>
              <a:buFont typeface="Arial" panose="020B0604020202020204" pitchFamily="34" charset="0"/>
              <a:buChar char="•"/>
            </a:pPr>
            <a:r>
              <a:rPr lang="en-US" sz="2400" dirty="0">
                <a:solidFill>
                  <a:srgbClr val="632D09"/>
                </a:solidFill>
              </a:rPr>
              <a:t>Dwell</a:t>
            </a:r>
          </a:p>
          <a:p>
            <a:pPr marL="342900" indent="-342900" algn="l">
              <a:spcBef>
                <a:spcPts val="0"/>
              </a:spcBef>
              <a:buFont typeface="Arial" panose="020B0604020202020204" pitchFamily="34" charset="0"/>
              <a:buChar char="•"/>
            </a:pPr>
            <a:r>
              <a:rPr lang="en-US" sz="2400" b="1" dirty="0">
                <a:solidFill>
                  <a:srgbClr val="632D09"/>
                </a:solidFill>
              </a:rPr>
              <a:t>Understand</a:t>
            </a:r>
          </a:p>
          <a:p>
            <a:pPr algn="l">
              <a:spcAft>
                <a:spcPts val="600"/>
              </a:spcAft>
            </a:pPr>
            <a:endParaRPr lang="en-US" sz="2400" b="1" dirty="0">
              <a:solidFill>
                <a:srgbClr val="29411B"/>
              </a:solidFill>
            </a:endParaRPr>
          </a:p>
          <a:p>
            <a:pPr marL="342900" indent="-342900" algn="l">
              <a:spcAft>
                <a:spcPts val="600"/>
              </a:spcAft>
              <a:buFont typeface="Arial" panose="020B0604020202020204" pitchFamily="34" charset="0"/>
              <a:buChar char="•"/>
            </a:pPr>
            <a:endParaRPr lang="en-US" sz="2400" b="1" dirty="0">
              <a:solidFill>
                <a:srgbClr val="29411B"/>
              </a:solidFill>
            </a:endParaRPr>
          </a:p>
          <a:p>
            <a:pPr marL="342900" indent="-342900" algn="l">
              <a:buFont typeface="Arial" panose="020B0604020202020204" pitchFamily="34" charset="0"/>
              <a:buChar char="•"/>
            </a:pPr>
            <a:endParaRPr lang="en-US" sz="2400" b="1" dirty="0">
              <a:solidFill>
                <a:srgbClr val="29411B"/>
              </a:solidFill>
            </a:endParaRPr>
          </a:p>
          <a:p>
            <a:pPr marL="685800" lvl="1" indent="-342900" algn="l">
              <a:buFont typeface="Arial" panose="020B0604020202020204" pitchFamily="34" charset="0"/>
              <a:buChar char="•"/>
            </a:pPr>
            <a:endParaRPr lang="en-US" sz="2100" b="1" dirty="0">
              <a:solidFill>
                <a:srgbClr val="29411B"/>
              </a:solidFill>
            </a:endParaRPr>
          </a:p>
          <a:p>
            <a:pPr marL="685800" lvl="1" indent="-342900" algn="l">
              <a:buFont typeface="Arial" panose="020B0604020202020204" pitchFamily="34" charset="0"/>
              <a:buChar char="•"/>
            </a:pPr>
            <a:endParaRPr lang="en-US" sz="2100" b="1" dirty="0">
              <a:solidFill>
                <a:srgbClr val="29411B"/>
              </a:solidFill>
            </a:endParaRPr>
          </a:p>
        </p:txBody>
      </p:sp>
      <p:sp>
        <p:nvSpPr>
          <p:cNvPr id="4" name="Subtitle 2">
            <a:extLst>
              <a:ext uri="{FF2B5EF4-FFF2-40B4-BE49-F238E27FC236}">
                <a16:creationId xmlns:a16="http://schemas.microsoft.com/office/drawing/2014/main" id="{137E5DDE-723F-4994-BBBF-4E19AE43F5F2}"/>
              </a:ext>
            </a:extLst>
          </p:cNvPr>
          <p:cNvSpPr txBox="1">
            <a:spLocks/>
          </p:cNvSpPr>
          <p:nvPr/>
        </p:nvSpPr>
        <p:spPr>
          <a:xfrm>
            <a:off x="52252" y="163896"/>
            <a:ext cx="8908869" cy="624124"/>
          </a:xfrm>
          <a:prstGeom prst="rect">
            <a:avLst/>
          </a:prstGeo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68580" tIns="34290" rIns="68580" bIns="3429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Holiness In Marriage - 1 Peter 3:1-7</a:t>
            </a:r>
          </a:p>
        </p:txBody>
      </p:sp>
      <p:sp>
        <p:nvSpPr>
          <p:cNvPr id="5" name="Subtitle 2">
            <a:extLst>
              <a:ext uri="{FF2B5EF4-FFF2-40B4-BE49-F238E27FC236}">
                <a16:creationId xmlns:a16="http://schemas.microsoft.com/office/drawing/2014/main" id="{21EA3E14-FB10-42A6-B572-47ACE775C66D}"/>
              </a:ext>
            </a:extLst>
          </p:cNvPr>
          <p:cNvSpPr txBox="1">
            <a:spLocks/>
          </p:cNvSpPr>
          <p:nvPr/>
        </p:nvSpPr>
        <p:spPr>
          <a:xfrm>
            <a:off x="2982351" y="903992"/>
            <a:ext cx="6044084" cy="4075612"/>
          </a:xfrm>
          <a:prstGeom prst="rect">
            <a:avLst/>
          </a:prstGeo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endParaRPr lang="en-US" sz="2400" dirty="0">
              <a:solidFill>
                <a:prstClr val="black"/>
              </a:solidFill>
            </a:endParaRPr>
          </a:p>
          <a:p>
            <a:pPr lvl="0"/>
            <a:r>
              <a:rPr lang="en-US" sz="2400" dirty="0">
                <a:solidFill>
                  <a:prstClr val="black"/>
                </a:solidFill>
              </a:rPr>
              <a:t>“Husbands, likewise, dwell with them </a:t>
            </a:r>
            <a:r>
              <a:rPr lang="en-US" sz="2400" b="1" dirty="0">
                <a:solidFill>
                  <a:prstClr val="black"/>
                </a:solidFill>
              </a:rPr>
              <a:t>with understanding</a:t>
            </a:r>
            <a:r>
              <a:rPr lang="en-US" sz="2400" dirty="0">
                <a:solidFill>
                  <a:prstClr val="black"/>
                </a:solidFill>
              </a:rPr>
              <a:t>, giving honor to the wife, as to the weaker vessel, and as being heirs together of the grace of life, that your prayers may not be hindered.”  (1 Peter 3:7)</a:t>
            </a:r>
          </a:p>
          <a:p>
            <a:pPr lvl="0"/>
            <a:endParaRPr lang="en-US" sz="2400" dirty="0">
              <a:solidFill>
                <a:prstClr val="black"/>
              </a:solidFill>
            </a:endParaRPr>
          </a:p>
          <a:p>
            <a:pPr lvl="0"/>
            <a:r>
              <a:rPr lang="en-US" sz="2400" dirty="0">
                <a:solidFill>
                  <a:prstClr val="black"/>
                </a:solidFill>
              </a:rPr>
              <a:t>“… but, speaking the truth in love, may grow up in all things into Him who is the head—Christ…” (Ephesians 4:15)</a:t>
            </a:r>
          </a:p>
        </p:txBody>
      </p:sp>
    </p:spTree>
    <p:extLst>
      <p:ext uri="{BB962C8B-B14F-4D97-AF65-F5344CB8AC3E}">
        <p14:creationId xmlns:p14="http://schemas.microsoft.com/office/powerpoint/2010/main" val="350057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6668280-9741-4842-A353-FFEDDC05A7B9}"/>
              </a:ext>
            </a:extLst>
          </p:cNvPr>
          <p:cNvSpPr>
            <a:spLocks noGrp="1"/>
          </p:cNvSpPr>
          <p:nvPr>
            <p:ph type="subTitle" idx="1"/>
          </p:nvPr>
        </p:nvSpPr>
        <p:spPr>
          <a:xfrm>
            <a:off x="117565" y="903992"/>
            <a:ext cx="2393517" cy="4075612"/>
          </a:xfr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l">
              <a:spcAft>
                <a:spcPts val="600"/>
              </a:spcAft>
            </a:pPr>
            <a:r>
              <a:rPr lang="en-US" sz="2400" b="1" dirty="0">
                <a:solidFill>
                  <a:srgbClr val="29411B"/>
                </a:solidFill>
              </a:rPr>
              <a:t>Holy Wives</a:t>
            </a:r>
          </a:p>
          <a:p>
            <a:pPr marL="342900" indent="-342900" algn="l">
              <a:spcBef>
                <a:spcPts val="0"/>
              </a:spcBef>
              <a:buFont typeface="Arial" panose="020B0604020202020204" pitchFamily="34" charset="0"/>
              <a:buChar char="•"/>
            </a:pPr>
            <a:r>
              <a:rPr lang="en-US" sz="2400" dirty="0">
                <a:solidFill>
                  <a:srgbClr val="632D09"/>
                </a:solidFill>
              </a:rPr>
              <a:t>Submit</a:t>
            </a:r>
          </a:p>
          <a:p>
            <a:pPr marL="342900" indent="-342900" algn="l">
              <a:spcBef>
                <a:spcPts val="0"/>
              </a:spcBef>
              <a:buFont typeface="Arial" panose="020B0604020202020204" pitchFamily="34" charset="0"/>
              <a:buChar char="•"/>
            </a:pPr>
            <a:r>
              <a:rPr lang="en-US" sz="2400" dirty="0">
                <a:solidFill>
                  <a:srgbClr val="632D09"/>
                </a:solidFill>
              </a:rPr>
              <a:t>Influence</a:t>
            </a:r>
          </a:p>
          <a:p>
            <a:pPr marL="342900" indent="-342900" algn="l">
              <a:spcBef>
                <a:spcPts val="0"/>
              </a:spcBef>
              <a:buFont typeface="Arial" panose="020B0604020202020204" pitchFamily="34" charset="0"/>
              <a:buChar char="•"/>
            </a:pPr>
            <a:r>
              <a:rPr lang="en-US" sz="2400" dirty="0">
                <a:solidFill>
                  <a:srgbClr val="632D09"/>
                </a:solidFill>
              </a:rPr>
              <a:t>Adorn</a:t>
            </a:r>
          </a:p>
          <a:p>
            <a:pPr algn="l">
              <a:spcAft>
                <a:spcPts val="600"/>
              </a:spcAft>
            </a:pPr>
            <a:endParaRPr lang="en-US" sz="2400" b="1" dirty="0">
              <a:solidFill>
                <a:srgbClr val="29411B"/>
              </a:solidFill>
            </a:endParaRPr>
          </a:p>
          <a:p>
            <a:pPr algn="l">
              <a:spcAft>
                <a:spcPts val="600"/>
              </a:spcAft>
            </a:pPr>
            <a:r>
              <a:rPr lang="en-US" sz="2400" b="1" dirty="0">
                <a:solidFill>
                  <a:srgbClr val="29411B"/>
                </a:solidFill>
              </a:rPr>
              <a:t>Holy Husbands</a:t>
            </a:r>
          </a:p>
          <a:p>
            <a:pPr marL="342900" indent="-342900" algn="l">
              <a:spcBef>
                <a:spcPts val="0"/>
              </a:spcBef>
              <a:buFont typeface="Arial" panose="020B0604020202020204" pitchFamily="34" charset="0"/>
              <a:buChar char="•"/>
            </a:pPr>
            <a:r>
              <a:rPr lang="en-US" sz="2400" dirty="0">
                <a:solidFill>
                  <a:srgbClr val="632D09"/>
                </a:solidFill>
              </a:rPr>
              <a:t>Dwell</a:t>
            </a:r>
          </a:p>
          <a:p>
            <a:pPr marL="342900" indent="-342900" algn="l">
              <a:spcBef>
                <a:spcPts val="0"/>
              </a:spcBef>
              <a:buFont typeface="Arial" panose="020B0604020202020204" pitchFamily="34" charset="0"/>
              <a:buChar char="•"/>
            </a:pPr>
            <a:r>
              <a:rPr lang="en-US" sz="2400" dirty="0">
                <a:solidFill>
                  <a:srgbClr val="632D09"/>
                </a:solidFill>
              </a:rPr>
              <a:t>Understand</a:t>
            </a:r>
          </a:p>
          <a:p>
            <a:pPr marL="342900" indent="-342900" algn="l">
              <a:spcBef>
                <a:spcPts val="0"/>
              </a:spcBef>
              <a:buFont typeface="Arial" panose="020B0604020202020204" pitchFamily="34" charset="0"/>
              <a:buChar char="•"/>
            </a:pPr>
            <a:r>
              <a:rPr lang="en-US" sz="2400" b="1" dirty="0">
                <a:solidFill>
                  <a:srgbClr val="632D09"/>
                </a:solidFill>
              </a:rPr>
              <a:t>Honor</a:t>
            </a:r>
          </a:p>
          <a:p>
            <a:pPr algn="l">
              <a:spcAft>
                <a:spcPts val="600"/>
              </a:spcAft>
            </a:pPr>
            <a:endParaRPr lang="en-US" sz="2400" b="1" dirty="0">
              <a:solidFill>
                <a:srgbClr val="29411B"/>
              </a:solidFill>
            </a:endParaRPr>
          </a:p>
          <a:p>
            <a:pPr marL="342900" indent="-342900" algn="l">
              <a:spcAft>
                <a:spcPts val="600"/>
              </a:spcAft>
              <a:buFont typeface="Arial" panose="020B0604020202020204" pitchFamily="34" charset="0"/>
              <a:buChar char="•"/>
            </a:pPr>
            <a:endParaRPr lang="en-US" sz="2400" b="1" dirty="0">
              <a:solidFill>
                <a:srgbClr val="29411B"/>
              </a:solidFill>
            </a:endParaRPr>
          </a:p>
          <a:p>
            <a:pPr marL="342900" indent="-342900" algn="l">
              <a:buFont typeface="Arial" panose="020B0604020202020204" pitchFamily="34" charset="0"/>
              <a:buChar char="•"/>
            </a:pPr>
            <a:endParaRPr lang="en-US" sz="2400" b="1" dirty="0">
              <a:solidFill>
                <a:srgbClr val="29411B"/>
              </a:solidFill>
            </a:endParaRPr>
          </a:p>
          <a:p>
            <a:pPr marL="685800" lvl="1" indent="-342900" algn="l">
              <a:buFont typeface="Arial" panose="020B0604020202020204" pitchFamily="34" charset="0"/>
              <a:buChar char="•"/>
            </a:pPr>
            <a:endParaRPr lang="en-US" sz="2100" b="1" dirty="0">
              <a:solidFill>
                <a:srgbClr val="29411B"/>
              </a:solidFill>
            </a:endParaRPr>
          </a:p>
          <a:p>
            <a:pPr marL="685800" lvl="1" indent="-342900" algn="l">
              <a:buFont typeface="Arial" panose="020B0604020202020204" pitchFamily="34" charset="0"/>
              <a:buChar char="•"/>
            </a:pPr>
            <a:endParaRPr lang="en-US" sz="2100" b="1" dirty="0">
              <a:solidFill>
                <a:srgbClr val="29411B"/>
              </a:solidFill>
            </a:endParaRPr>
          </a:p>
        </p:txBody>
      </p:sp>
      <p:sp>
        <p:nvSpPr>
          <p:cNvPr id="4" name="Subtitle 2">
            <a:extLst>
              <a:ext uri="{FF2B5EF4-FFF2-40B4-BE49-F238E27FC236}">
                <a16:creationId xmlns:a16="http://schemas.microsoft.com/office/drawing/2014/main" id="{137E5DDE-723F-4994-BBBF-4E19AE43F5F2}"/>
              </a:ext>
            </a:extLst>
          </p:cNvPr>
          <p:cNvSpPr txBox="1">
            <a:spLocks/>
          </p:cNvSpPr>
          <p:nvPr/>
        </p:nvSpPr>
        <p:spPr>
          <a:xfrm>
            <a:off x="52252" y="163896"/>
            <a:ext cx="8908869" cy="624124"/>
          </a:xfrm>
          <a:prstGeom prst="rect">
            <a:avLst/>
          </a:prstGeo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68580" tIns="34290" rIns="68580" bIns="3429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Holiness In Marriage - 1 Peter 3:1-7</a:t>
            </a:r>
          </a:p>
        </p:txBody>
      </p:sp>
      <p:sp>
        <p:nvSpPr>
          <p:cNvPr id="5" name="Subtitle 2">
            <a:extLst>
              <a:ext uri="{FF2B5EF4-FFF2-40B4-BE49-F238E27FC236}">
                <a16:creationId xmlns:a16="http://schemas.microsoft.com/office/drawing/2014/main" id="{21EA3E14-FB10-42A6-B572-47ACE775C66D}"/>
              </a:ext>
            </a:extLst>
          </p:cNvPr>
          <p:cNvSpPr txBox="1">
            <a:spLocks/>
          </p:cNvSpPr>
          <p:nvPr/>
        </p:nvSpPr>
        <p:spPr>
          <a:xfrm>
            <a:off x="2982351" y="903992"/>
            <a:ext cx="6044084" cy="4075612"/>
          </a:xfrm>
          <a:prstGeom prst="rect">
            <a:avLst/>
          </a:prstGeo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lang="en-US" sz="2400" dirty="0">
                <a:solidFill>
                  <a:prstClr val="black"/>
                </a:solidFill>
              </a:rPr>
              <a:t>“Husbands, likewise, dwell with them with understanding, </a:t>
            </a:r>
            <a:r>
              <a:rPr lang="en-US" sz="2400" b="1" dirty="0">
                <a:solidFill>
                  <a:prstClr val="black"/>
                </a:solidFill>
              </a:rPr>
              <a:t>giving honor to the wife, as to the weaker vessel</a:t>
            </a:r>
            <a:r>
              <a:rPr lang="en-US" sz="2400" dirty="0">
                <a:solidFill>
                  <a:prstClr val="black"/>
                </a:solidFill>
              </a:rPr>
              <a:t>, and as being heirs together of the grace of life, that your prayers may not be hindered.”  (1 Peter 3:7)</a:t>
            </a:r>
          </a:p>
          <a:p>
            <a:pPr lvl="0"/>
            <a:r>
              <a:rPr lang="en-US" sz="2400" dirty="0">
                <a:solidFill>
                  <a:prstClr val="black"/>
                </a:solidFill>
              </a:rPr>
              <a:t>“For this is the will of God, your sanctification: that you should abstain from sexual immorality; that each of you should know how to possess his own vessel in sanctification and honor, not in passion of lust, like the Gentiles who do not know God…”                                      (1 Thessalonians 4:3-5)</a:t>
            </a:r>
          </a:p>
        </p:txBody>
      </p:sp>
    </p:spTree>
    <p:extLst>
      <p:ext uri="{BB962C8B-B14F-4D97-AF65-F5344CB8AC3E}">
        <p14:creationId xmlns:p14="http://schemas.microsoft.com/office/powerpoint/2010/main" val="426355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6668280-9741-4842-A353-FFEDDC05A7B9}"/>
              </a:ext>
            </a:extLst>
          </p:cNvPr>
          <p:cNvSpPr>
            <a:spLocks noGrp="1"/>
          </p:cNvSpPr>
          <p:nvPr>
            <p:ph type="subTitle" idx="1"/>
          </p:nvPr>
        </p:nvSpPr>
        <p:spPr>
          <a:xfrm>
            <a:off x="117565" y="903992"/>
            <a:ext cx="2393517" cy="4075612"/>
          </a:xfr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l">
              <a:spcAft>
                <a:spcPts val="600"/>
              </a:spcAft>
            </a:pPr>
            <a:r>
              <a:rPr lang="en-US" sz="2400" b="1" dirty="0">
                <a:solidFill>
                  <a:srgbClr val="29411B"/>
                </a:solidFill>
              </a:rPr>
              <a:t>Holy Wives</a:t>
            </a:r>
          </a:p>
          <a:p>
            <a:pPr marL="342900" indent="-342900" algn="l">
              <a:spcBef>
                <a:spcPts val="0"/>
              </a:spcBef>
              <a:buFont typeface="Arial" panose="020B0604020202020204" pitchFamily="34" charset="0"/>
              <a:buChar char="•"/>
            </a:pPr>
            <a:r>
              <a:rPr lang="en-US" sz="2400" dirty="0">
                <a:solidFill>
                  <a:srgbClr val="632D09"/>
                </a:solidFill>
              </a:rPr>
              <a:t>Submit</a:t>
            </a:r>
          </a:p>
          <a:p>
            <a:pPr marL="342900" indent="-342900" algn="l">
              <a:spcBef>
                <a:spcPts val="0"/>
              </a:spcBef>
              <a:buFont typeface="Arial" panose="020B0604020202020204" pitchFamily="34" charset="0"/>
              <a:buChar char="•"/>
            </a:pPr>
            <a:r>
              <a:rPr lang="en-US" sz="2400" dirty="0">
                <a:solidFill>
                  <a:srgbClr val="632D09"/>
                </a:solidFill>
              </a:rPr>
              <a:t>Influence</a:t>
            </a:r>
          </a:p>
          <a:p>
            <a:pPr marL="342900" indent="-342900" algn="l">
              <a:spcBef>
                <a:spcPts val="0"/>
              </a:spcBef>
              <a:buFont typeface="Arial" panose="020B0604020202020204" pitchFamily="34" charset="0"/>
              <a:buChar char="•"/>
            </a:pPr>
            <a:r>
              <a:rPr lang="en-US" sz="2400" dirty="0">
                <a:solidFill>
                  <a:srgbClr val="632D09"/>
                </a:solidFill>
              </a:rPr>
              <a:t>Adorn</a:t>
            </a:r>
          </a:p>
          <a:p>
            <a:pPr algn="l">
              <a:spcAft>
                <a:spcPts val="600"/>
              </a:spcAft>
            </a:pPr>
            <a:endParaRPr lang="en-US" sz="2400" b="1" dirty="0">
              <a:solidFill>
                <a:srgbClr val="29411B"/>
              </a:solidFill>
            </a:endParaRPr>
          </a:p>
          <a:p>
            <a:pPr algn="l">
              <a:spcAft>
                <a:spcPts val="600"/>
              </a:spcAft>
            </a:pPr>
            <a:r>
              <a:rPr lang="en-US" sz="2400" b="1" dirty="0">
                <a:solidFill>
                  <a:srgbClr val="29411B"/>
                </a:solidFill>
              </a:rPr>
              <a:t>Holy Husbands</a:t>
            </a:r>
          </a:p>
          <a:p>
            <a:pPr marL="342900" indent="-342900" algn="l">
              <a:spcBef>
                <a:spcPts val="0"/>
              </a:spcBef>
              <a:buFont typeface="Arial" panose="020B0604020202020204" pitchFamily="34" charset="0"/>
              <a:buChar char="•"/>
            </a:pPr>
            <a:r>
              <a:rPr lang="en-US" sz="2400" dirty="0">
                <a:solidFill>
                  <a:srgbClr val="632D09"/>
                </a:solidFill>
              </a:rPr>
              <a:t>Dwell</a:t>
            </a:r>
          </a:p>
          <a:p>
            <a:pPr marL="342900" indent="-342900" algn="l">
              <a:spcBef>
                <a:spcPts val="0"/>
              </a:spcBef>
              <a:buFont typeface="Arial" panose="020B0604020202020204" pitchFamily="34" charset="0"/>
              <a:buChar char="•"/>
            </a:pPr>
            <a:r>
              <a:rPr lang="en-US" sz="2400" dirty="0">
                <a:solidFill>
                  <a:srgbClr val="632D09"/>
                </a:solidFill>
              </a:rPr>
              <a:t>Understand</a:t>
            </a:r>
          </a:p>
          <a:p>
            <a:pPr marL="342900" indent="-342900" algn="l">
              <a:spcBef>
                <a:spcPts val="0"/>
              </a:spcBef>
              <a:buFont typeface="Arial" panose="020B0604020202020204" pitchFamily="34" charset="0"/>
              <a:buChar char="•"/>
            </a:pPr>
            <a:r>
              <a:rPr lang="en-US" sz="2400" dirty="0">
                <a:solidFill>
                  <a:srgbClr val="632D09"/>
                </a:solidFill>
              </a:rPr>
              <a:t>Honor</a:t>
            </a:r>
          </a:p>
          <a:p>
            <a:pPr marL="342900" indent="-342900" algn="l">
              <a:spcBef>
                <a:spcPts val="0"/>
              </a:spcBef>
              <a:buFont typeface="Arial" panose="020B0604020202020204" pitchFamily="34" charset="0"/>
              <a:buChar char="•"/>
            </a:pPr>
            <a:r>
              <a:rPr lang="en-US" sz="2400" b="1" dirty="0">
                <a:solidFill>
                  <a:srgbClr val="632D09"/>
                </a:solidFill>
              </a:rPr>
              <a:t>Heirs Together</a:t>
            </a:r>
          </a:p>
          <a:p>
            <a:pPr algn="l">
              <a:spcAft>
                <a:spcPts val="600"/>
              </a:spcAft>
            </a:pPr>
            <a:endParaRPr lang="en-US" sz="2400" b="1" dirty="0">
              <a:solidFill>
                <a:srgbClr val="29411B"/>
              </a:solidFill>
            </a:endParaRPr>
          </a:p>
          <a:p>
            <a:pPr marL="342900" indent="-342900" algn="l">
              <a:spcAft>
                <a:spcPts val="600"/>
              </a:spcAft>
              <a:buFont typeface="Arial" panose="020B0604020202020204" pitchFamily="34" charset="0"/>
              <a:buChar char="•"/>
            </a:pPr>
            <a:endParaRPr lang="en-US" sz="2400" b="1" dirty="0">
              <a:solidFill>
                <a:srgbClr val="29411B"/>
              </a:solidFill>
            </a:endParaRPr>
          </a:p>
          <a:p>
            <a:pPr marL="342900" indent="-342900" algn="l">
              <a:buFont typeface="Arial" panose="020B0604020202020204" pitchFamily="34" charset="0"/>
              <a:buChar char="•"/>
            </a:pPr>
            <a:endParaRPr lang="en-US" sz="2400" b="1" dirty="0">
              <a:solidFill>
                <a:srgbClr val="29411B"/>
              </a:solidFill>
            </a:endParaRPr>
          </a:p>
          <a:p>
            <a:pPr marL="685800" lvl="1" indent="-342900" algn="l">
              <a:buFont typeface="Arial" panose="020B0604020202020204" pitchFamily="34" charset="0"/>
              <a:buChar char="•"/>
            </a:pPr>
            <a:endParaRPr lang="en-US" sz="2100" b="1" dirty="0">
              <a:solidFill>
                <a:srgbClr val="29411B"/>
              </a:solidFill>
            </a:endParaRPr>
          </a:p>
          <a:p>
            <a:pPr marL="685800" lvl="1" indent="-342900" algn="l">
              <a:buFont typeface="Arial" panose="020B0604020202020204" pitchFamily="34" charset="0"/>
              <a:buChar char="•"/>
            </a:pPr>
            <a:endParaRPr lang="en-US" sz="2100" b="1" dirty="0">
              <a:solidFill>
                <a:srgbClr val="29411B"/>
              </a:solidFill>
            </a:endParaRPr>
          </a:p>
        </p:txBody>
      </p:sp>
      <p:sp>
        <p:nvSpPr>
          <p:cNvPr id="4" name="Subtitle 2">
            <a:extLst>
              <a:ext uri="{FF2B5EF4-FFF2-40B4-BE49-F238E27FC236}">
                <a16:creationId xmlns:a16="http://schemas.microsoft.com/office/drawing/2014/main" id="{137E5DDE-723F-4994-BBBF-4E19AE43F5F2}"/>
              </a:ext>
            </a:extLst>
          </p:cNvPr>
          <p:cNvSpPr txBox="1">
            <a:spLocks/>
          </p:cNvSpPr>
          <p:nvPr/>
        </p:nvSpPr>
        <p:spPr>
          <a:xfrm>
            <a:off x="52252" y="163896"/>
            <a:ext cx="8908869" cy="624124"/>
          </a:xfrm>
          <a:prstGeom prst="rect">
            <a:avLst/>
          </a:prstGeo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68580" tIns="34290" rIns="68580" bIns="3429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Holiness In Marriage - 1 Peter 3:1-7</a:t>
            </a:r>
          </a:p>
        </p:txBody>
      </p:sp>
      <p:sp>
        <p:nvSpPr>
          <p:cNvPr id="5" name="Subtitle 2">
            <a:extLst>
              <a:ext uri="{FF2B5EF4-FFF2-40B4-BE49-F238E27FC236}">
                <a16:creationId xmlns:a16="http://schemas.microsoft.com/office/drawing/2014/main" id="{21EA3E14-FB10-42A6-B572-47ACE775C66D}"/>
              </a:ext>
            </a:extLst>
          </p:cNvPr>
          <p:cNvSpPr txBox="1">
            <a:spLocks/>
          </p:cNvSpPr>
          <p:nvPr/>
        </p:nvSpPr>
        <p:spPr>
          <a:xfrm>
            <a:off x="2982351" y="903992"/>
            <a:ext cx="6044084" cy="4075612"/>
          </a:xfrm>
          <a:prstGeom prst="rect">
            <a:avLst/>
          </a:prstGeo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r>
              <a:rPr lang="en-US" sz="2400" dirty="0">
                <a:solidFill>
                  <a:prstClr val="black"/>
                </a:solidFill>
              </a:rPr>
              <a:t>“Husbands, likewise, dwell with them with understanding, giving honor to the wife, as to the weaker vessel, </a:t>
            </a:r>
            <a:r>
              <a:rPr lang="en-US" sz="2400" b="1" dirty="0">
                <a:solidFill>
                  <a:prstClr val="black"/>
                </a:solidFill>
              </a:rPr>
              <a:t>and as being heirs together of the grace of life, that your prayers may not be hindered</a:t>
            </a:r>
            <a:r>
              <a:rPr lang="en-US" sz="2400" dirty="0">
                <a:solidFill>
                  <a:prstClr val="black"/>
                </a:solidFill>
              </a:rPr>
              <a:t>.”  (1 Peter 3:7)</a:t>
            </a:r>
          </a:p>
          <a:p>
            <a:pPr lvl="0"/>
            <a:endParaRPr lang="en-US" sz="2400" dirty="0">
              <a:solidFill>
                <a:prstClr val="black"/>
              </a:solidFill>
            </a:endParaRPr>
          </a:p>
          <a:p>
            <a:pPr lvl="0"/>
            <a:r>
              <a:rPr lang="en-US" sz="2400" dirty="0">
                <a:solidFill>
                  <a:prstClr val="black"/>
                </a:solidFill>
              </a:rPr>
              <a:t>“Do not be unequally yoked together with unbelievers. For what fellowship has righteousness with lawlessness? And what communion has light with darkness?”               (2 Corinthians 6:14)</a:t>
            </a:r>
          </a:p>
        </p:txBody>
      </p:sp>
    </p:spTree>
    <p:extLst>
      <p:ext uri="{BB962C8B-B14F-4D97-AF65-F5344CB8AC3E}">
        <p14:creationId xmlns:p14="http://schemas.microsoft.com/office/powerpoint/2010/main" val="324023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6668280-9741-4842-A353-FFEDDC05A7B9}"/>
              </a:ext>
            </a:extLst>
          </p:cNvPr>
          <p:cNvSpPr>
            <a:spLocks noGrp="1"/>
          </p:cNvSpPr>
          <p:nvPr>
            <p:ph type="subTitle" idx="1"/>
          </p:nvPr>
        </p:nvSpPr>
        <p:spPr>
          <a:xfrm>
            <a:off x="117565" y="903992"/>
            <a:ext cx="2393517" cy="4075612"/>
          </a:xfr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l">
              <a:spcAft>
                <a:spcPts val="600"/>
              </a:spcAft>
            </a:pPr>
            <a:r>
              <a:rPr lang="en-US" sz="2400" b="1" dirty="0">
                <a:solidFill>
                  <a:srgbClr val="29411B"/>
                </a:solidFill>
              </a:rPr>
              <a:t>Holy Wives</a:t>
            </a:r>
          </a:p>
          <a:p>
            <a:pPr marL="342900" indent="-342900" algn="l">
              <a:spcBef>
                <a:spcPts val="0"/>
              </a:spcBef>
              <a:buFont typeface="Arial" panose="020B0604020202020204" pitchFamily="34" charset="0"/>
              <a:buChar char="•"/>
            </a:pPr>
            <a:r>
              <a:rPr lang="en-US" sz="2400" b="1" dirty="0">
                <a:solidFill>
                  <a:srgbClr val="632D09"/>
                </a:solidFill>
              </a:rPr>
              <a:t>Submit</a:t>
            </a:r>
          </a:p>
          <a:p>
            <a:pPr marL="342900" indent="-342900" algn="l">
              <a:spcBef>
                <a:spcPts val="0"/>
              </a:spcBef>
              <a:buFont typeface="Arial" panose="020B0604020202020204" pitchFamily="34" charset="0"/>
              <a:buChar char="•"/>
            </a:pPr>
            <a:r>
              <a:rPr lang="en-US" sz="2400" b="1" dirty="0">
                <a:solidFill>
                  <a:srgbClr val="632D09"/>
                </a:solidFill>
              </a:rPr>
              <a:t>Influence</a:t>
            </a:r>
          </a:p>
          <a:p>
            <a:pPr marL="342900" indent="-342900" algn="l">
              <a:spcBef>
                <a:spcPts val="0"/>
              </a:spcBef>
              <a:buFont typeface="Arial" panose="020B0604020202020204" pitchFamily="34" charset="0"/>
              <a:buChar char="•"/>
            </a:pPr>
            <a:r>
              <a:rPr lang="en-US" sz="2400" b="1" dirty="0">
                <a:solidFill>
                  <a:srgbClr val="632D09"/>
                </a:solidFill>
              </a:rPr>
              <a:t>Adorn</a:t>
            </a:r>
          </a:p>
          <a:p>
            <a:pPr algn="l">
              <a:spcAft>
                <a:spcPts val="600"/>
              </a:spcAft>
            </a:pPr>
            <a:endParaRPr lang="en-US" sz="2400" b="1" dirty="0">
              <a:solidFill>
                <a:srgbClr val="29411B"/>
              </a:solidFill>
            </a:endParaRPr>
          </a:p>
          <a:p>
            <a:pPr algn="l">
              <a:spcAft>
                <a:spcPts val="600"/>
              </a:spcAft>
            </a:pPr>
            <a:r>
              <a:rPr lang="en-US" sz="2400" b="1" dirty="0">
                <a:solidFill>
                  <a:srgbClr val="29411B"/>
                </a:solidFill>
              </a:rPr>
              <a:t>Holy Husbands</a:t>
            </a:r>
          </a:p>
          <a:p>
            <a:pPr marL="342900" indent="-342900" algn="l">
              <a:spcBef>
                <a:spcPts val="0"/>
              </a:spcBef>
              <a:buFont typeface="Arial" panose="020B0604020202020204" pitchFamily="34" charset="0"/>
              <a:buChar char="•"/>
            </a:pPr>
            <a:r>
              <a:rPr lang="en-US" sz="2400" b="1" dirty="0">
                <a:solidFill>
                  <a:srgbClr val="632D09"/>
                </a:solidFill>
              </a:rPr>
              <a:t>Dwell</a:t>
            </a:r>
          </a:p>
          <a:p>
            <a:pPr marL="342900" indent="-342900" algn="l">
              <a:spcBef>
                <a:spcPts val="0"/>
              </a:spcBef>
              <a:buFont typeface="Arial" panose="020B0604020202020204" pitchFamily="34" charset="0"/>
              <a:buChar char="•"/>
            </a:pPr>
            <a:r>
              <a:rPr lang="en-US" sz="2400" b="1" dirty="0">
                <a:solidFill>
                  <a:srgbClr val="632D09"/>
                </a:solidFill>
              </a:rPr>
              <a:t>Understand</a:t>
            </a:r>
          </a:p>
          <a:p>
            <a:pPr marL="342900" indent="-342900" algn="l">
              <a:spcBef>
                <a:spcPts val="0"/>
              </a:spcBef>
              <a:buFont typeface="Arial" panose="020B0604020202020204" pitchFamily="34" charset="0"/>
              <a:buChar char="•"/>
            </a:pPr>
            <a:r>
              <a:rPr lang="en-US" sz="2400" b="1" dirty="0">
                <a:solidFill>
                  <a:srgbClr val="632D09"/>
                </a:solidFill>
              </a:rPr>
              <a:t>Honor</a:t>
            </a:r>
          </a:p>
          <a:p>
            <a:pPr marL="342900" indent="-342900" algn="l">
              <a:spcBef>
                <a:spcPts val="0"/>
              </a:spcBef>
              <a:buFont typeface="Arial" panose="020B0604020202020204" pitchFamily="34" charset="0"/>
              <a:buChar char="•"/>
            </a:pPr>
            <a:r>
              <a:rPr lang="en-US" sz="2400" b="1" dirty="0">
                <a:solidFill>
                  <a:srgbClr val="632D09"/>
                </a:solidFill>
              </a:rPr>
              <a:t>Heirs Together</a:t>
            </a:r>
          </a:p>
          <a:p>
            <a:pPr algn="l">
              <a:spcAft>
                <a:spcPts val="600"/>
              </a:spcAft>
            </a:pPr>
            <a:endParaRPr lang="en-US" sz="2400" b="1" dirty="0">
              <a:solidFill>
                <a:srgbClr val="29411B"/>
              </a:solidFill>
            </a:endParaRPr>
          </a:p>
          <a:p>
            <a:pPr marL="342900" indent="-342900" algn="l">
              <a:spcAft>
                <a:spcPts val="600"/>
              </a:spcAft>
              <a:buFont typeface="Arial" panose="020B0604020202020204" pitchFamily="34" charset="0"/>
              <a:buChar char="•"/>
            </a:pPr>
            <a:endParaRPr lang="en-US" sz="2400" b="1" dirty="0">
              <a:solidFill>
                <a:srgbClr val="29411B"/>
              </a:solidFill>
            </a:endParaRPr>
          </a:p>
          <a:p>
            <a:pPr marL="342900" indent="-342900" algn="l">
              <a:buFont typeface="Arial" panose="020B0604020202020204" pitchFamily="34" charset="0"/>
              <a:buChar char="•"/>
            </a:pPr>
            <a:endParaRPr lang="en-US" sz="2400" b="1" dirty="0">
              <a:solidFill>
                <a:srgbClr val="29411B"/>
              </a:solidFill>
            </a:endParaRPr>
          </a:p>
          <a:p>
            <a:pPr marL="685800" lvl="1" indent="-342900" algn="l">
              <a:buFont typeface="Arial" panose="020B0604020202020204" pitchFamily="34" charset="0"/>
              <a:buChar char="•"/>
            </a:pPr>
            <a:endParaRPr lang="en-US" sz="2100" b="1" dirty="0">
              <a:solidFill>
                <a:srgbClr val="29411B"/>
              </a:solidFill>
            </a:endParaRPr>
          </a:p>
          <a:p>
            <a:pPr marL="685800" lvl="1" indent="-342900" algn="l">
              <a:buFont typeface="Arial" panose="020B0604020202020204" pitchFamily="34" charset="0"/>
              <a:buChar char="•"/>
            </a:pPr>
            <a:endParaRPr lang="en-US" sz="2100" b="1" dirty="0">
              <a:solidFill>
                <a:srgbClr val="29411B"/>
              </a:solidFill>
            </a:endParaRPr>
          </a:p>
        </p:txBody>
      </p:sp>
      <p:sp>
        <p:nvSpPr>
          <p:cNvPr id="4" name="Subtitle 2">
            <a:extLst>
              <a:ext uri="{FF2B5EF4-FFF2-40B4-BE49-F238E27FC236}">
                <a16:creationId xmlns:a16="http://schemas.microsoft.com/office/drawing/2014/main" id="{137E5DDE-723F-4994-BBBF-4E19AE43F5F2}"/>
              </a:ext>
            </a:extLst>
          </p:cNvPr>
          <p:cNvSpPr txBox="1">
            <a:spLocks/>
          </p:cNvSpPr>
          <p:nvPr/>
        </p:nvSpPr>
        <p:spPr>
          <a:xfrm>
            <a:off x="52252" y="163896"/>
            <a:ext cx="8908869" cy="624124"/>
          </a:xfrm>
          <a:prstGeom prst="rect">
            <a:avLst/>
          </a:prstGeo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68580" tIns="34290" rIns="68580" bIns="3429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Holiness In Marriage - 1 Peter 3:1-7</a:t>
            </a:r>
          </a:p>
        </p:txBody>
      </p:sp>
      <p:sp>
        <p:nvSpPr>
          <p:cNvPr id="5" name="Subtitle 2">
            <a:extLst>
              <a:ext uri="{FF2B5EF4-FFF2-40B4-BE49-F238E27FC236}">
                <a16:creationId xmlns:a16="http://schemas.microsoft.com/office/drawing/2014/main" id="{21EA3E14-FB10-42A6-B572-47ACE775C66D}"/>
              </a:ext>
            </a:extLst>
          </p:cNvPr>
          <p:cNvSpPr txBox="1">
            <a:spLocks/>
          </p:cNvSpPr>
          <p:nvPr/>
        </p:nvSpPr>
        <p:spPr>
          <a:xfrm>
            <a:off x="2982351" y="1711234"/>
            <a:ext cx="6044084" cy="2299063"/>
          </a:xfrm>
          <a:prstGeom prst="rect">
            <a:avLst/>
          </a:prstGeom>
          <a:solidFill>
            <a:schemeClr val="bg2">
              <a:alpha val="68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sz="1200" b="1" dirty="0">
              <a:solidFill>
                <a:prstClr val="black"/>
              </a:solidFill>
              <a:latin typeface="Calibri" panose="020F0502020204030204"/>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4800" b="1" dirty="0">
                <a:solidFill>
                  <a:prstClr val="black"/>
                </a:solidFill>
                <a:latin typeface="Calibri" panose="020F0502020204030204"/>
              </a:rPr>
              <a:t>Be Holy!</a:t>
            </a: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4800" b="1" dirty="0">
                <a:solidFill>
                  <a:prstClr val="black"/>
                </a:solidFill>
                <a:latin typeface="Calibri" panose="020F0502020204030204"/>
              </a:rPr>
              <a:t>At Home!</a:t>
            </a:r>
            <a:endPar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0752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426</TotalTime>
  <Words>794</Words>
  <Application>Microsoft Office PowerPoint</Application>
  <PresentationFormat>On-screen Show (16:9)</PresentationFormat>
  <Paragraphs>114</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Courageously Living Holy Lives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Courageously Living Holy Lives</dc:title>
  <dc:creator>Paul Adams</dc:creator>
  <cp:lastModifiedBy>Paul Adams</cp:lastModifiedBy>
  <cp:revision>2</cp:revision>
  <dcterms:created xsi:type="dcterms:W3CDTF">2018-10-15T16:29:46Z</dcterms:created>
  <dcterms:modified xsi:type="dcterms:W3CDTF">2018-11-30T20:46:52Z</dcterms:modified>
</cp:coreProperties>
</file>