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84" r:id="rId6"/>
    <p:sldId id="275" r:id="rId7"/>
    <p:sldId id="283" r:id="rId8"/>
    <p:sldId id="268" r:id="rId9"/>
    <p:sldId id="285" r:id="rId10"/>
    <p:sldId id="286" r:id="rId11"/>
    <p:sldId id="287" r:id="rId12"/>
    <p:sldId id="288" r:id="rId13"/>
    <p:sldId id="289" r:id="rId14"/>
    <p:sldId id="29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19E3C-09E2-4FA8-A2C0-CB62C174F352}" v="576" dt="2019-05-09T16:21:26.854"/>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8" d="100"/>
          <a:sy n="98" d="100"/>
        </p:scale>
        <p:origin x="96" y="3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1"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7"/>
      <dgm:spPr/>
    </dgm:pt>
    <dgm:pt modelId="{8434AE50-7A8B-445E-8AC0-1FC7C71EFCB3}" type="pres">
      <dgm:prSet presAssocID="{F7A7F2E6-E250-4150-8085-999448037A7F}" presName="parallelogram2" presStyleLbl="alignNode1" presStyleIdx="1" presStyleCnt="7"/>
      <dgm:spPr/>
    </dgm:pt>
    <dgm:pt modelId="{5D762DE7-27AD-4F61-B6C9-0DC78D8CD9FC}" type="pres">
      <dgm:prSet presAssocID="{F7A7F2E6-E250-4150-8085-999448037A7F}" presName="parallelogram3" presStyleLbl="alignNode1" presStyleIdx="2" presStyleCnt="7"/>
      <dgm:spPr/>
    </dgm:pt>
    <dgm:pt modelId="{410A074F-1260-448C-8F28-33BF3E61AC5C}" type="pres">
      <dgm:prSet presAssocID="{F7A7F2E6-E250-4150-8085-999448037A7F}" presName="parallelogram4" presStyleLbl="alignNode1" presStyleIdx="3" presStyleCnt="7"/>
      <dgm:spPr/>
    </dgm:pt>
    <dgm:pt modelId="{61277167-65FE-4C12-B194-EE50D72268CF}" type="pres">
      <dgm:prSet presAssocID="{F7A7F2E6-E250-4150-8085-999448037A7F}" presName="parallelogram5" presStyleLbl="alignNode1" presStyleIdx="4" presStyleCnt="7"/>
      <dgm:spPr/>
    </dgm:pt>
    <dgm:pt modelId="{F46D9363-1100-4C14-9575-EE27B6880ABB}" type="pres">
      <dgm:prSet presAssocID="{F7A7F2E6-E250-4150-8085-999448037A7F}" presName="parallelogram6" presStyleLbl="alignNode1" presStyleIdx="5" presStyleCnt="7"/>
      <dgm:spPr/>
    </dgm:pt>
    <dgm:pt modelId="{465ADE7B-3034-40E9-B4AD-58A28B569106}" type="pres">
      <dgm:prSet presAssocID="{F7A7F2E6-E250-4150-8085-999448037A7F}" presName="parallelogram7" presStyleLbl="alignNode1" presStyleIdx="6" presStyleCnt="7"/>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2"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14"/>
      <dgm:spPr/>
    </dgm:pt>
    <dgm:pt modelId="{8434AE50-7A8B-445E-8AC0-1FC7C71EFCB3}" type="pres">
      <dgm:prSet presAssocID="{F7A7F2E6-E250-4150-8085-999448037A7F}" presName="parallelogram2" presStyleLbl="alignNode1" presStyleIdx="1" presStyleCnt="14"/>
      <dgm:spPr/>
    </dgm:pt>
    <dgm:pt modelId="{5D762DE7-27AD-4F61-B6C9-0DC78D8CD9FC}" type="pres">
      <dgm:prSet presAssocID="{F7A7F2E6-E250-4150-8085-999448037A7F}" presName="parallelogram3" presStyleLbl="alignNode1" presStyleIdx="2" presStyleCnt="14"/>
      <dgm:spPr/>
    </dgm:pt>
    <dgm:pt modelId="{410A074F-1260-448C-8F28-33BF3E61AC5C}" type="pres">
      <dgm:prSet presAssocID="{F7A7F2E6-E250-4150-8085-999448037A7F}" presName="parallelogram4" presStyleLbl="alignNode1" presStyleIdx="3" presStyleCnt="14"/>
      <dgm:spPr/>
    </dgm:pt>
    <dgm:pt modelId="{61277167-65FE-4C12-B194-EE50D72268CF}" type="pres">
      <dgm:prSet presAssocID="{F7A7F2E6-E250-4150-8085-999448037A7F}" presName="parallelogram5" presStyleLbl="alignNode1" presStyleIdx="4" presStyleCnt="14"/>
      <dgm:spPr/>
    </dgm:pt>
    <dgm:pt modelId="{F46D9363-1100-4C14-9575-EE27B6880ABB}" type="pres">
      <dgm:prSet presAssocID="{F7A7F2E6-E250-4150-8085-999448037A7F}" presName="parallelogram6" presStyleLbl="alignNode1" presStyleIdx="5" presStyleCnt="14"/>
      <dgm:spPr/>
    </dgm:pt>
    <dgm:pt modelId="{465ADE7B-3034-40E9-B4AD-58A28B569106}" type="pres">
      <dgm:prSet presAssocID="{F7A7F2E6-E250-4150-8085-999448037A7F}" presName="parallelogram7" presStyleLbl="alignNode1" presStyleIdx="6" presStyleCnt="14"/>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2"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14"/>
      <dgm:spPr/>
    </dgm:pt>
    <dgm:pt modelId="{B125B698-B0B5-4808-9900-3EE349AC114E}" type="pres">
      <dgm:prSet presAssocID="{8A1862FB-2815-44FC-8E0B-C7DA5D087FB8}" presName="parallelogram2" presStyleLbl="alignNode1" presStyleIdx="8" presStyleCnt="14"/>
      <dgm:spPr/>
    </dgm:pt>
    <dgm:pt modelId="{126625B8-DC60-4EFC-B602-AACB74898C7D}" type="pres">
      <dgm:prSet presAssocID="{8A1862FB-2815-44FC-8E0B-C7DA5D087FB8}" presName="parallelogram3" presStyleLbl="alignNode1" presStyleIdx="9" presStyleCnt="14"/>
      <dgm:spPr/>
    </dgm:pt>
    <dgm:pt modelId="{CFF034FD-0E65-46FA-856D-86E7921E04AA}" type="pres">
      <dgm:prSet presAssocID="{8A1862FB-2815-44FC-8E0B-C7DA5D087FB8}" presName="parallelogram4" presStyleLbl="alignNode1" presStyleIdx="10" presStyleCnt="14"/>
      <dgm:spPr/>
    </dgm:pt>
    <dgm:pt modelId="{50CE7F82-743E-49BF-8A41-3AE4277B613C}" type="pres">
      <dgm:prSet presAssocID="{8A1862FB-2815-44FC-8E0B-C7DA5D087FB8}" presName="parallelogram5" presStyleLbl="alignNode1" presStyleIdx="11" presStyleCnt="14"/>
      <dgm:spPr/>
    </dgm:pt>
    <dgm:pt modelId="{F2236615-07CA-474E-B274-C250D4065DC6}" type="pres">
      <dgm:prSet presAssocID="{8A1862FB-2815-44FC-8E0B-C7DA5D087FB8}" presName="parallelogram6" presStyleLbl="alignNode1" presStyleIdx="12" presStyleCnt="14"/>
      <dgm:spPr/>
    </dgm:pt>
    <dgm:pt modelId="{4ED8DA25-872D-4AF0-A3AD-4790B21AB4FF}" type="pres">
      <dgm:prSet presAssocID="{8A1862FB-2815-44FC-8E0B-C7DA5D087FB8}" presName="parallelogram7" presStyleLbl="alignNode1" presStyleIdx="13" presStyleCnt="14"/>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Humility</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3"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21"/>
      <dgm:spPr/>
    </dgm:pt>
    <dgm:pt modelId="{8434AE50-7A8B-445E-8AC0-1FC7C71EFCB3}" type="pres">
      <dgm:prSet presAssocID="{F7A7F2E6-E250-4150-8085-999448037A7F}" presName="parallelogram2" presStyleLbl="alignNode1" presStyleIdx="1" presStyleCnt="21"/>
      <dgm:spPr/>
    </dgm:pt>
    <dgm:pt modelId="{5D762DE7-27AD-4F61-B6C9-0DC78D8CD9FC}" type="pres">
      <dgm:prSet presAssocID="{F7A7F2E6-E250-4150-8085-999448037A7F}" presName="parallelogram3" presStyleLbl="alignNode1" presStyleIdx="2" presStyleCnt="21"/>
      <dgm:spPr/>
    </dgm:pt>
    <dgm:pt modelId="{410A074F-1260-448C-8F28-33BF3E61AC5C}" type="pres">
      <dgm:prSet presAssocID="{F7A7F2E6-E250-4150-8085-999448037A7F}" presName="parallelogram4" presStyleLbl="alignNode1" presStyleIdx="3" presStyleCnt="21"/>
      <dgm:spPr/>
    </dgm:pt>
    <dgm:pt modelId="{61277167-65FE-4C12-B194-EE50D72268CF}" type="pres">
      <dgm:prSet presAssocID="{F7A7F2E6-E250-4150-8085-999448037A7F}" presName="parallelogram5" presStyleLbl="alignNode1" presStyleIdx="4" presStyleCnt="21"/>
      <dgm:spPr/>
    </dgm:pt>
    <dgm:pt modelId="{F46D9363-1100-4C14-9575-EE27B6880ABB}" type="pres">
      <dgm:prSet presAssocID="{F7A7F2E6-E250-4150-8085-999448037A7F}" presName="parallelogram6" presStyleLbl="alignNode1" presStyleIdx="5" presStyleCnt="21"/>
      <dgm:spPr/>
    </dgm:pt>
    <dgm:pt modelId="{465ADE7B-3034-40E9-B4AD-58A28B569106}" type="pres">
      <dgm:prSet presAssocID="{F7A7F2E6-E250-4150-8085-999448037A7F}" presName="parallelogram7" presStyleLbl="alignNode1" presStyleIdx="6" presStyleCnt="21"/>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3"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21"/>
      <dgm:spPr/>
    </dgm:pt>
    <dgm:pt modelId="{B125B698-B0B5-4808-9900-3EE349AC114E}" type="pres">
      <dgm:prSet presAssocID="{8A1862FB-2815-44FC-8E0B-C7DA5D087FB8}" presName="parallelogram2" presStyleLbl="alignNode1" presStyleIdx="8" presStyleCnt="21"/>
      <dgm:spPr/>
    </dgm:pt>
    <dgm:pt modelId="{126625B8-DC60-4EFC-B602-AACB74898C7D}" type="pres">
      <dgm:prSet presAssocID="{8A1862FB-2815-44FC-8E0B-C7DA5D087FB8}" presName="parallelogram3" presStyleLbl="alignNode1" presStyleIdx="9" presStyleCnt="21"/>
      <dgm:spPr/>
    </dgm:pt>
    <dgm:pt modelId="{CFF034FD-0E65-46FA-856D-86E7921E04AA}" type="pres">
      <dgm:prSet presAssocID="{8A1862FB-2815-44FC-8E0B-C7DA5D087FB8}" presName="parallelogram4" presStyleLbl="alignNode1" presStyleIdx="10" presStyleCnt="21"/>
      <dgm:spPr/>
    </dgm:pt>
    <dgm:pt modelId="{50CE7F82-743E-49BF-8A41-3AE4277B613C}" type="pres">
      <dgm:prSet presAssocID="{8A1862FB-2815-44FC-8E0B-C7DA5D087FB8}" presName="parallelogram5" presStyleLbl="alignNode1" presStyleIdx="11" presStyleCnt="21"/>
      <dgm:spPr/>
    </dgm:pt>
    <dgm:pt modelId="{F2236615-07CA-474E-B274-C250D4065DC6}" type="pres">
      <dgm:prSet presAssocID="{8A1862FB-2815-44FC-8E0B-C7DA5D087FB8}" presName="parallelogram6" presStyleLbl="alignNode1" presStyleIdx="12" presStyleCnt="21"/>
      <dgm:spPr/>
    </dgm:pt>
    <dgm:pt modelId="{4ED8DA25-872D-4AF0-A3AD-4790B21AB4FF}" type="pres">
      <dgm:prSet presAssocID="{8A1862FB-2815-44FC-8E0B-C7DA5D087FB8}" presName="parallelogram7" presStyleLbl="alignNode1" presStyleIdx="13" presStyleCnt="21"/>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3"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21"/>
      <dgm:spPr/>
    </dgm:pt>
    <dgm:pt modelId="{43D1661F-39CF-41D2-8030-2D0900411F14}" type="pres">
      <dgm:prSet presAssocID="{EC245E50-33E3-4D3D-BC02-FF87EB191864}" presName="parallelogram2" presStyleLbl="alignNode1" presStyleIdx="15" presStyleCnt="21"/>
      <dgm:spPr/>
    </dgm:pt>
    <dgm:pt modelId="{E8805776-AA33-4DE4-BAD7-DC2ADA2A2D79}" type="pres">
      <dgm:prSet presAssocID="{EC245E50-33E3-4D3D-BC02-FF87EB191864}" presName="parallelogram3" presStyleLbl="alignNode1" presStyleIdx="16" presStyleCnt="21"/>
      <dgm:spPr/>
    </dgm:pt>
    <dgm:pt modelId="{FD4B8A6E-4BDE-459F-A0C7-9D77E3AA50F6}" type="pres">
      <dgm:prSet presAssocID="{EC245E50-33E3-4D3D-BC02-FF87EB191864}" presName="parallelogram4" presStyleLbl="alignNode1" presStyleIdx="17" presStyleCnt="21"/>
      <dgm:spPr/>
    </dgm:pt>
    <dgm:pt modelId="{A6D016E9-FDAC-4315-9151-315639C7294A}" type="pres">
      <dgm:prSet presAssocID="{EC245E50-33E3-4D3D-BC02-FF87EB191864}" presName="parallelogram5" presStyleLbl="alignNode1" presStyleIdx="18" presStyleCnt="21"/>
      <dgm:spPr/>
    </dgm:pt>
    <dgm:pt modelId="{37EED7CF-088C-47E7-98A1-854716DC2449}" type="pres">
      <dgm:prSet presAssocID="{EC245E50-33E3-4D3D-BC02-FF87EB191864}" presName="parallelogram6" presStyleLbl="alignNode1" presStyleIdx="19" presStyleCnt="21"/>
      <dgm:spPr/>
    </dgm:pt>
    <dgm:pt modelId="{1AF004F5-2E79-4516-8ACC-B2039321180F}" type="pres">
      <dgm:prSet presAssocID="{EC245E50-33E3-4D3D-BC02-FF87EB191864}" presName="parallelogram7" presStyleLbl="alignNode1" presStyleIdx="20" presStyleCnt="21"/>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Humility</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Consideration</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4"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28"/>
      <dgm:spPr/>
    </dgm:pt>
    <dgm:pt modelId="{8434AE50-7A8B-445E-8AC0-1FC7C71EFCB3}" type="pres">
      <dgm:prSet presAssocID="{F7A7F2E6-E250-4150-8085-999448037A7F}" presName="parallelogram2" presStyleLbl="alignNode1" presStyleIdx="1" presStyleCnt="28"/>
      <dgm:spPr/>
    </dgm:pt>
    <dgm:pt modelId="{5D762DE7-27AD-4F61-B6C9-0DC78D8CD9FC}" type="pres">
      <dgm:prSet presAssocID="{F7A7F2E6-E250-4150-8085-999448037A7F}" presName="parallelogram3" presStyleLbl="alignNode1" presStyleIdx="2" presStyleCnt="28"/>
      <dgm:spPr/>
    </dgm:pt>
    <dgm:pt modelId="{410A074F-1260-448C-8F28-33BF3E61AC5C}" type="pres">
      <dgm:prSet presAssocID="{F7A7F2E6-E250-4150-8085-999448037A7F}" presName="parallelogram4" presStyleLbl="alignNode1" presStyleIdx="3" presStyleCnt="28"/>
      <dgm:spPr/>
    </dgm:pt>
    <dgm:pt modelId="{61277167-65FE-4C12-B194-EE50D72268CF}" type="pres">
      <dgm:prSet presAssocID="{F7A7F2E6-E250-4150-8085-999448037A7F}" presName="parallelogram5" presStyleLbl="alignNode1" presStyleIdx="4" presStyleCnt="28"/>
      <dgm:spPr/>
    </dgm:pt>
    <dgm:pt modelId="{F46D9363-1100-4C14-9575-EE27B6880ABB}" type="pres">
      <dgm:prSet presAssocID="{F7A7F2E6-E250-4150-8085-999448037A7F}" presName="parallelogram6" presStyleLbl="alignNode1" presStyleIdx="5" presStyleCnt="28"/>
      <dgm:spPr/>
    </dgm:pt>
    <dgm:pt modelId="{465ADE7B-3034-40E9-B4AD-58A28B569106}" type="pres">
      <dgm:prSet presAssocID="{F7A7F2E6-E250-4150-8085-999448037A7F}" presName="parallelogram7" presStyleLbl="alignNode1" presStyleIdx="6" presStyleCnt="28"/>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4"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28"/>
      <dgm:spPr/>
    </dgm:pt>
    <dgm:pt modelId="{B125B698-B0B5-4808-9900-3EE349AC114E}" type="pres">
      <dgm:prSet presAssocID="{8A1862FB-2815-44FC-8E0B-C7DA5D087FB8}" presName="parallelogram2" presStyleLbl="alignNode1" presStyleIdx="8" presStyleCnt="28"/>
      <dgm:spPr/>
    </dgm:pt>
    <dgm:pt modelId="{126625B8-DC60-4EFC-B602-AACB74898C7D}" type="pres">
      <dgm:prSet presAssocID="{8A1862FB-2815-44FC-8E0B-C7DA5D087FB8}" presName="parallelogram3" presStyleLbl="alignNode1" presStyleIdx="9" presStyleCnt="28"/>
      <dgm:spPr/>
    </dgm:pt>
    <dgm:pt modelId="{CFF034FD-0E65-46FA-856D-86E7921E04AA}" type="pres">
      <dgm:prSet presAssocID="{8A1862FB-2815-44FC-8E0B-C7DA5D087FB8}" presName="parallelogram4" presStyleLbl="alignNode1" presStyleIdx="10" presStyleCnt="28"/>
      <dgm:spPr/>
    </dgm:pt>
    <dgm:pt modelId="{50CE7F82-743E-49BF-8A41-3AE4277B613C}" type="pres">
      <dgm:prSet presAssocID="{8A1862FB-2815-44FC-8E0B-C7DA5D087FB8}" presName="parallelogram5" presStyleLbl="alignNode1" presStyleIdx="11" presStyleCnt="28"/>
      <dgm:spPr/>
    </dgm:pt>
    <dgm:pt modelId="{F2236615-07CA-474E-B274-C250D4065DC6}" type="pres">
      <dgm:prSet presAssocID="{8A1862FB-2815-44FC-8E0B-C7DA5D087FB8}" presName="parallelogram6" presStyleLbl="alignNode1" presStyleIdx="12" presStyleCnt="28"/>
      <dgm:spPr/>
    </dgm:pt>
    <dgm:pt modelId="{4ED8DA25-872D-4AF0-A3AD-4790B21AB4FF}" type="pres">
      <dgm:prSet presAssocID="{8A1862FB-2815-44FC-8E0B-C7DA5D087FB8}" presName="parallelogram7" presStyleLbl="alignNode1" presStyleIdx="13" presStyleCnt="28"/>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4"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28"/>
      <dgm:spPr/>
    </dgm:pt>
    <dgm:pt modelId="{43D1661F-39CF-41D2-8030-2D0900411F14}" type="pres">
      <dgm:prSet presAssocID="{EC245E50-33E3-4D3D-BC02-FF87EB191864}" presName="parallelogram2" presStyleLbl="alignNode1" presStyleIdx="15" presStyleCnt="28"/>
      <dgm:spPr/>
    </dgm:pt>
    <dgm:pt modelId="{E8805776-AA33-4DE4-BAD7-DC2ADA2A2D79}" type="pres">
      <dgm:prSet presAssocID="{EC245E50-33E3-4D3D-BC02-FF87EB191864}" presName="parallelogram3" presStyleLbl="alignNode1" presStyleIdx="16" presStyleCnt="28"/>
      <dgm:spPr/>
    </dgm:pt>
    <dgm:pt modelId="{FD4B8A6E-4BDE-459F-A0C7-9D77E3AA50F6}" type="pres">
      <dgm:prSet presAssocID="{EC245E50-33E3-4D3D-BC02-FF87EB191864}" presName="parallelogram4" presStyleLbl="alignNode1" presStyleIdx="17" presStyleCnt="28"/>
      <dgm:spPr/>
    </dgm:pt>
    <dgm:pt modelId="{A6D016E9-FDAC-4315-9151-315639C7294A}" type="pres">
      <dgm:prSet presAssocID="{EC245E50-33E3-4D3D-BC02-FF87EB191864}" presName="parallelogram5" presStyleLbl="alignNode1" presStyleIdx="18" presStyleCnt="28"/>
      <dgm:spPr/>
    </dgm:pt>
    <dgm:pt modelId="{37EED7CF-088C-47E7-98A1-854716DC2449}" type="pres">
      <dgm:prSet presAssocID="{EC245E50-33E3-4D3D-BC02-FF87EB191864}" presName="parallelogram6" presStyleLbl="alignNode1" presStyleIdx="19" presStyleCnt="28"/>
      <dgm:spPr/>
    </dgm:pt>
    <dgm:pt modelId="{1AF004F5-2E79-4516-8ACC-B2039321180F}" type="pres">
      <dgm:prSet presAssocID="{EC245E50-33E3-4D3D-BC02-FF87EB191864}" presName="parallelogram7" presStyleLbl="alignNode1" presStyleIdx="20" presStyleCnt="28"/>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4"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28"/>
      <dgm:spPr/>
    </dgm:pt>
    <dgm:pt modelId="{3DEAC82B-6625-4641-AD1D-83040FDFAD3D}" type="pres">
      <dgm:prSet presAssocID="{57E868EF-28DB-4637-B737-E64AB83875EA}" presName="parallelogram2" presStyleLbl="alignNode1" presStyleIdx="22" presStyleCnt="28"/>
      <dgm:spPr/>
    </dgm:pt>
    <dgm:pt modelId="{08FD8816-C687-41D1-88B0-D15A54EB8CF5}" type="pres">
      <dgm:prSet presAssocID="{57E868EF-28DB-4637-B737-E64AB83875EA}" presName="parallelogram3" presStyleLbl="alignNode1" presStyleIdx="23" presStyleCnt="28"/>
      <dgm:spPr/>
    </dgm:pt>
    <dgm:pt modelId="{03E1F698-C9C6-433E-8B85-02CB1BE8AD0D}" type="pres">
      <dgm:prSet presAssocID="{57E868EF-28DB-4637-B737-E64AB83875EA}" presName="parallelogram4" presStyleLbl="alignNode1" presStyleIdx="24" presStyleCnt="28"/>
      <dgm:spPr/>
    </dgm:pt>
    <dgm:pt modelId="{5B6325A8-D369-4ECA-B722-B982B27DDB95}" type="pres">
      <dgm:prSet presAssocID="{57E868EF-28DB-4637-B737-E64AB83875EA}" presName="parallelogram5" presStyleLbl="alignNode1" presStyleIdx="25" presStyleCnt="28"/>
      <dgm:spPr/>
    </dgm:pt>
    <dgm:pt modelId="{A51157B3-2E4D-45D3-B188-E55D3889C643}" type="pres">
      <dgm:prSet presAssocID="{57E868EF-28DB-4637-B737-E64AB83875EA}" presName="parallelogram6" presStyleLbl="alignNode1" presStyleIdx="26" presStyleCnt="28"/>
      <dgm:spPr/>
    </dgm:pt>
    <dgm:pt modelId="{E8BA2ACF-54A1-4693-9725-EA6254BDE3BA}" type="pres">
      <dgm:prSet presAssocID="{57E868EF-28DB-4637-B737-E64AB83875EA}" presName="parallelogram7" presStyleLbl="alignNode1" presStyleIdx="27" presStyleCnt="28"/>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Humility</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Consideration</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Forgiveness</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5"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35"/>
      <dgm:spPr/>
    </dgm:pt>
    <dgm:pt modelId="{8434AE50-7A8B-445E-8AC0-1FC7C71EFCB3}" type="pres">
      <dgm:prSet presAssocID="{F7A7F2E6-E250-4150-8085-999448037A7F}" presName="parallelogram2" presStyleLbl="alignNode1" presStyleIdx="1" presStyleCnt="35"/>
      <dgm:spPr/>
    </dgm:pt>
    <dgm:pt modelId="{5D762DE7-27AD-4F61-B6C9-0DC78D8CD9FC}" type="pres">
      <dgm:prSet presAssocID="{F7A7F2E6-E250-4150-8085-999448037A7F}" presName="parallelogram3" presStyleLbl="alignNode1" presStyleIdx="2" presStyleCnt="35"/>
      <dgm:spPr/>
    </dgm:pt>
    <dgm:pt modelId="{410A074F-1260-448C-8F28-33BF3E61AC5C}" type="pres">
      <dgm:prSet presAssocID="{F7A7F2E6-E250-4150-8085-999448037A7F}" presName="parallelogram4" presStyleLbl="alignNode1" presStyleIdx="3" presStyleCnt="35"/>
      <dgm:spPr/>
    </dgm:pt>
    <dgm:pt modelId="{61277167-65FE-4C12-B194-EE50D72268CF}" type="pres">
      <dgm:prSet presAssocID="{F7A7F2E6-E250-4150-8085-999448037A7F}" presName="parallelogram5" presStyleLbl="alignNode1" presStyleIdx="4" presStyleCnt="35"/>
      <dgm:spPr/>
    </dgm:pt>
    <dgm:pt modelId="{F46D9363-1100-4C14-9575-EE27B6880ABB}" type="pres">
      <dgm:prSet presAssocID="{F7A7F2E6-E250-4150-8085-999448037A7F}" presName="parallelogram6" presStyleLbl="alignNode1" presStyleIdx="5" presStyleCnt="35"/>
      <dgm:spPr/>
    </dgm:pt>
    <dgm:pt modelId="{465ADE7B-3034-40E9-B4AD-58A28B569106}" type="pres">
      <dgm:prSet presAssocID="{F7A7F2E6-E250-4150-8085-999448037A7F}" presName="parallelogram7" presStyleLbl="alignNode1" presStyleIdx="6" presStyleCnt="35"/>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5"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35"/>
      <dgm:spPr/>
    </dgm:pt>
    <dgm:pt modelId="{B125B698-B0B5-4808-9900-3EE349AC114E}" type="pres">
      <dgm:prSet presAssocID="{8A1862FB-2815-44FC-8E0B-C7DA5D087FB8}" presName="parallelogram2" presStyleLbl="alignNode1" presStyleIdx="8" presStyleCnt="35"/>
      <dgm:spPr/>
    </dgm:pt>
    <dgm:pt modelId="{126625B8-DC60-4EFC-B602-AACB74898C7D}" type="pres">
      <dgm:prSet presAssocID="{8A1862FB-2815-44FC-8E0B-C7DA5D087FB8}" presName="parallelogram3" presStyleLbl="alignNode1" presStyleIdx="9" presStyleCnt="35"/>
      <dgm:spPr/>
    </dgm:pt>
    <dgm:pt modelId="{CFF034FD-0E65-46FA-856D-86E7921E04AA}" type="pres">
      <dgm:prSet presAssocID="{8A1862FB-2815-44FC-8E0B-C7DA5D087FB8}" presName="parallelogram4" presStyleLbl="alignNode1" presStyleIdx="10" presStyleCnt="35"/>
      <dgm:spPr/>
    </dgm:pt>
    <dgm:pt modelId="{50CE7F82-743E-49BF-8A41-3AE4277B613C}" type="pres">
      <dgm:prSet presAssocID="{8A1862FB-2815-44FC-8E0B-C7DA5D087FB8}" presName="parallelogram5" presStyleLbl="alignNode1" presStyleIdx="11" presStyleCnt="35"/>
      <dgm:spPr/>
    </dgm:pt>
    <dgm:pt modelId="{F2236615-07CA-474E-B274-C250D4065DC6}" type="pres">
      <dgm:prSet presAssocID="{8A1862FB-2815-44FC-8E0B-C7DA5D087FB8}" presName="parallelogram6" presStyleLbl="alignNode1" presStyleIdx="12" presStyleCnt="35"/>
      <dgm:spPr/>
    </dgm:pt>
    <dgm:pt modelId="{4ED8DA25-872D-4AF0-A3AD-4790B21AB4FF}" type="pres">
      <dgm:prSet presAssocID="{8A1862FB-2815-44FC-8E0B-C7DA5D087FB8}" presName="parallelogram7" presStyleLbl="alignNode1" presStyleIdx="13" presStyleCnt="35"/>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5"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35"/>
      <dgm:spPr/>
    </dgm:pt>
    <dgm:pt modelId="{43D1661F-39CF-41D2-8030-2D0900411F14}" type="pres">
      <dgm:prSet presAssocID="{EC245E50-33E3-4D3D-BC02-FF87EB191864}" presName="parallelogram2" presStyleLbl="alignNode1" presStyleIdx="15" presStyleCnt="35"/>
      <dgm:spPr/>
    </dgm:pt>
    <dgm:pt modelId="{E8805776-AA33-4DE4-BAD7-DC2ADA2A2D79}" type="pres">
      <dgm:prSet presAssocID="{EC245E50-33E3-4D3D-BC02-FF87EB191864}" presName="parallelogram3" presStyleLbl="alignNode1" presStyleIdx="16" presStyleCnt="35"/>
      <dgm:spPr/>
    </dgm:pt>
    <dgm:pt modelId="{FD4B8A6E-4BDE-459F-A0C7-9D77E3AA50F6}" type="pres">
      <dgm:prSet presAssocID="{EC245E50-33E3-4D3D-BC02-FF87EB191864}" presName="parallelogram4" presStyleLbl="alignNode1" presStyleIdx="17" presStyleCnt="35"/>
      <dgm:spPr/>
    </dgm:pt>
    <dgm:pt modelId="{A6D016E9-FDAC-4315-9151-315639C7294A}" type="pres">
      <dgm:prSet presAssocID="{EC245E50-33E3-4D3D-BC02-FF87EB191864}" presName="parallelogram5" presStyleLbl="alignNode1" presStyleIdx="18" presStyleCnt="35"/>
      <dgm:spPr/>
    </dgm:pt>
    <dgm:pt modelId="{37EED7CF-088C-47E7-98A1-854716DC2449}" type="pres">
      <dgm:prSet presAssocID="{EC245E50-33E3-4D3D-BC02-FF87EB191864}" presName="parallelogram6" presStyleLbl="alignNode1" presStyleIdx="19" presStyleCnt="35"/>
      <dgm:spPr/>
    </dgm:pt>
    <dgm:pt modelId="{1AF004F5-2E79-4516-8ACC-B2039321180F}" type="pres">
      <dgm:prSet presAssocID="{EC245E50-33E3-4D3D-BC02-FF87EB191864}" presName="parallelogram7" presStyleLbl="alignNode1" presStyleIdx="20" presStyleCnt="35"/>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5"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35"/>
      <dgm:spPr/>
    </dgm:pt>
    <dgm:pt modelId="{3DEAC82B-6625-4641-AD1D-83040FDFAD3D}" type="pres">
      <dgm:prSet presAssocID="{57E868EF-28DB-4637-B737-E64AB83875EA}" presName="parallelogram2" presStyleLbl="alignNode1" presStyleIdx="22" presStyleCnt="35"/>
      <dgm:spPr/>
    </dgm:pt>
    <dgm:pt modelId="{08FD8816-C687-41D1-88B0-D15A54EB8CF5}" type="pres">
      <dgm:prSet presAssocID="{57E868EF-28DB-4637-B737-E64AB83875EA}" presName="parallelogram3" presStyleLbl="alignNode1" presStyleIdx="23" presStyleCnt="35"/>
      <dgm:spPr/>
    </dgm:pt>
    <dgm:pt modelId="{03E1F698-C9C6-433E-8B85-02CB1BE8AD0D}" type="pres">
      <dgm:prSet presAssocID="{57E868EF-28DB-4637-B737-E64AB83875EA}" presName="parallelogram4" presStyleLbl="alignNode1" presStyleIdx="24" presStyleCnt="35"/>
      <dgm:spPr/>
    </dgm:pt>
    <dgm:pt modelId="{5B6325A8-D369-4ECA-B722-B982B27DDB95}" type="pres">
      <dgm:prSet presAssocID="{57E868EF-28DB-4637-B737-E64AB83875EA}" presName="parallelogram5" presStyleLbl="alignNode1" presStyleIdx="25" presStyleCnt="35"/>
      <dgm:spPr/>
    </dgm:pt>
    <dgm:pt modelId="{A51157B3-2E4D-45D3-B188-E55D3889C643}" type="pres">
      <dgm:prSet presAssocID="{57E868EF-28DB-4637-B737-E64AB83875EA}" presName="parallelogram6" presStyleLbl="alignNode1" presStyleIdx="26" presStyleCnt="35"/>
      <dgm:spPr/>
    </dgm:pt>
    <dgm:pt modelId="{E8BA2ACF-54A1-4693-9725-EA6254BDE3BA}" type="pres">
      <dgm:prSet presAssocID="{57E868EF-28DB-4637-B737-E64AB83875EA}" presName="parallelogram7" presStyleLbl="alignNode1" presStyleIdx="27" presStyleCnt="35"/>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5"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35"/>
      <dgm:spPr/>
    </dgm:pt>
    <dgm:pt modelId="{D7AEF248-7C15-49DD-AFCB-707E4E3046DB}" type="pres">
      <dgm:prSet presAssocID="{2CE0032A-2D8A-4D45-967C-07D204951286}" presName="parallelogram2" presStyleLbl="alignNode1" presStyleIdx="29" presStyleCnt="35"/>
      <dgm:spPr/>
    </dgm:pt>
    <dgm:pt modelId="{802E1E0F-2C87-43F8-9923-0AA447F54BD5}" type="pres">
      <dgm:prSet presAssocID="{2CE0032A-2D8A-4D45-967C-07D204951286}" presName="parallelogram3" presStyleLbl="alignNode1" presStyleIdx="30" presStyleCnt="35"/>
      <dgm:spPr/>
    </dgm:pt>
    <dgm:pt modelId="{65174DB4-B2DC-4A18-B24E-4EDF0D9A2F1A}" type="pres">
      <dgm:prSet presAssocID="{2CE0032A-2D8A-4D45-967C-07D204951286}" presName="parallelogram4" presStyleLbl="alignNode1" presStyleIdx="31" presStyleCnt="35"/>
      <dgm:spPr/>
    </dgm:pt>
    <dgm:pt modelId="{F3D02E2D-53E0-4B38-B455-D711D2FE386B}" type="pres">
      <dgm:prSet presAssocID="{2CE0032A-2D8A-4D45-967C-07D204951286}" presName="parallelogram5" presStyleLbl="alignNode1" presStyleIdx="32" presStyleCnt="35"/>
      <dgm:spPr/>
    </dgm:pt>
    <dgm:pt modelId="{C991FB09-011A-4367-A644-016DD762770F}" type="pres">
      <dgm:prSet presAssocID="{2CE0032A-2D8A-4D45-967C-07D204951286}" presName="parallelogram6" presStyleLbl="alignNode1" presStyleIdx="33" presStyleCnt="35"/>
      <dgm:spPr/>
    </dgm:pt>
    <dgm:pt modelId="{55EEBDD0-BB50-4548-91FD-7768954F4F27}" type="pres">
      <dgm:prSet presAssocID="{2CE0032A-2D8A-4D45-967C-07D204951286}" presName="parallelogram7" presStyleLbl="alignNode1" presStyleIdx="34" presStyleCnt="35"/>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Humility</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Consideration</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Forgiveness</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Patience</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6"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42"/>
      <dgm:spPr/>
    </dgm:pt>
    <dgm:pt modelId="{8434AE50-7A8B-445E-8AC0-1FC7C71EFCB3}" type="pres">
      <dgm:prSet presAssocID="{F7A7F2E6-E250-4150-8085-999448037A7F}" presName="parallelogram2" presStyleLbl="alignNode1" presStyleIdx="1" presStyleCnt="42"/>
      <dgm:spPr/>
    </dgm:pt>
    <dgm:pt modelId="{5D762DE7-27AD-4F61-B6C9-0DC78D8CD9FC}" type="pres">
      <dgm:prSet presAssocID="{F7A7F2E6-E250-4150-8085-999448037A7F}" presName="parallelogram3" presStyleLbl="alignNode1" presStyleIdx="2" presStyleCnt="42"/>
      <dgm:spPr/>
    </dgm:pt>
    <dgm:pt modelId="{410A074F-1260-448C-8F28-33BF3E61AC5C}" type="pres">
      <dgm:prSet presAssocID="{F7A7F2E6-E250-4150-8085-999448037A7F}" presName="parallelogram4" presStyleLbl="alignNode1" presStyleIdx="3" presStyleCnt="42"/>
      <dgm:spPr/>
    </dgm:pt>
    <dgm:pt modelId="{61277167-65FE-4C12-B194-EE50D72268CF}" type="pres">
      <dgm:prSet presAssocID="{F7A7F2E6-E250-4150-8085-999448037A7F}" presName="parallelogram5" presStyleLbl="alignNode1" presStyleIdx="4" presStyleCnt="42"/>
      <dgm:spPr/>
    </dgm:pt>
    <dgm:pt modelId="{F46D9363-1100-4C14-9575-EE27B6880ABB}" type="pres">
      <dgm:prSet presAssocID="{F7A7F2E6-E250-4150-8085-999448037A7F}" presName="parallelogram6" presStyleLbl="alignNode1" presStyleIdx="5" presStyleCnt="42"/>
      <dgm:spPr/>
    </dgm:pt>
    <dgm:pt modelId="{465ADE7B-3034-40E9-B4AD-58A28B569106}" type="pres">
      <dgm:prSet presAssocID="{F7A7F2E6-E250-4150-8085-999448037A7F}" presName="parallelogram7" presStyleLbl="alignNode1" presStyleIdx="6" presStyleCnt="42"/>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6"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42"/>
      <dgm:spPr/>
    </dgm:pt>
    <dgm:pt modelId="{B125B698-B0B5-4808-9900-3EE349AC114E}" type="pres">
      <dgm:prSet presAssocID="{8A1862FB-2815-44FC-8E0B-C7DA5D087FB8}" presName="parallelogram2" presStyleLbl="alignNode1" presStyleIdx="8" presStyleCnt="42"/>
      <dgm:spPr/>
    </dgm:pt>
    <dgm:pt modelId="{126625B8-DC60-4EFC-B602-AACB74898C7D}" type="pres">
      <dgm:prSet presAssocID="{8A1862FB-2815-44FC-8E0B-C7DA5D087FB8}" presName="parallelogram3" presStyleLbl="alignNode1" presStyleIdx="9" presStyleCnt="42"/>
      <dgm:spPr/>
    </dgm:pt>
    <dgm:pt modelId="{CFF034FD-0E65-46FA-856D-86E7921E04AA}" type="pres">
      <dgm:prSet presAssocID="{8A1862FB-2815-44FC-8E0B-C7DA5D087FB8}" presName="parallelogram4" presStyleLbl="alignNode1" presStyleIdx="10" presStyleCnt="42"/>
      <dgm:spPr/>
    </dgm:pt>
    <dgm:pt modelId="{50CE7F82-743E-49BF-8A41-3AE4277B613C}" type="pres">
      <dgm:prSet presAssocID="{8A1862FB-2815-44FC-8E0B-C7DA5D087FB8}" presName="parallelogram5" presStyleLbl="alignNode1" presStyleIdx="11" presStyleCnt="42"/>
      <dgm:spPr/>
    </dgm:pt>
    <dgm:pt modelId="{F2236615-07CA-474E-B274-C250D4065DC6}" type="pres">
      <dgm:prSet presAssocID="{8A1862FB-2815-44FC-8E0B-C7DA5D087FB8}" presName="parallelogram6" presStyleLbl="alignNode1" presStyleIdx="12" presStyleCnt="42"/>
      <dgm:spPr/>
    </dgm:pt>
    <dgm:pt modelId="{4ED8DA25-872D-4AF0-A3AD-4790B21AB4FF}" type="pres">
      <dgm:prSet presAssocID="{8A1862FB-2815-44FC-8E0B-C7DA5D087FB8}" presName="parallelogram7" presStyleLbl="alignNode1" presStyleIdx="13" presStyleCnt="42"/>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6"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42"/>
      <dgm:spPr/>
    </dgm:pt>
    <dgm:pt modelId="{43D1661F-39CF-41D2-8030-2D0900411F14}" type="pres">
      <dgm:prSet presAssocID="{EC245E50-33E3-4D3D-BC02-FF87EB191864}" presName="parallelogram2" presStyleLbl="alignNode1" presStyleIdx="15" presStyleCnt="42"/>
      <dgm:spPr/>
    </dgm:pt>
    <dgm:pt modelId="{E8805776-AA33-4DE4-BAD7-DC2ADA2A2D79}" type="pres">
      <dgm:prSet presAssocID="{EC245E50-33E3-4D3D-BC02-FF87EB191864}" presName="parallelogram3" presStyleLbl="alignNode1" presStyleIdx="16" presStyleCnt="42"/>
      <dgm:spPr/>
    </dgm:pt>
    <dgm:pt modelId="{FD4B8A6E-4BDE-459F-A0C7-9D77E3AA50F6}" type="pres">
      <dgm:prSet presAssocID="{EC245E50-33E3-4D3D-BC02-FF87EB191864}" presName="parallelogram4" presStyleLbl="alignNode1" presStyleIdx="17" presStyleCnt="42"/>
      <dgm:spPr/>
    </dgm:pt>
    <dgm:pt modelId="{A6D016E9-FDAC-4315-9151-315639C7294A}" type="pres">
      <dgm:prSet presAssocID="{EC245E50-33E3-4D3D-BC02-FF87EB191864}" presName="parallelogram5" presStyleLbl="alignNode1" presStyleIdx="18" presStyleCnt="42"/>
      <dgm:spPr/>
    </dgm:pt>
    <dgm:pt modelId="{37EED7CF-088C-47E7-98A1-854716DC2449}" type="pres">
      <dgm:prSet presAssocID="{EC245E50-33E3-4D3D-BC02-FF87EB191864}" presName="parallelogram6" presStyleLbl="alignNode1" presStyleIdx="19" presStyleCnt="42"/>
      <dgm:spPr/>
    </dgm:pt>
    <dgm:pt modelId="{1AF004F5-2E79-4516-8ACC-B2039321180F}" type="pres">
      <dgm:prSet presAssocID="{EC245E50-33E3-4D3D-BC02-FF87EB191864}" presName="parallelogram7" presStyleLbl="alignNode1" presStyleIdx="20" presStyleCnt="42"/>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6"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42"/>
      <dgm:spPr/>
    </dgm:pt>
    <dgm:pt modelId="{3DEAC82B-6625-4641-AD1D-83040FDFAD3D}" type="pres">
      <dgm:prSet presAssocID="{57E868EF-28DB-4637-B737-E64AB83875EA}" presName="parallelogram2" presStyleLbl="alignNode1" presStyleIdx="22" presStyleCnt="42"/>
      <dgm:spPr/>
    </dgm:pt>
    <dgm:pt modelId="{08FD8816-C687-41D1-88B0-D15A54EB8CF5}" type="pres">
      <dgm:prSet presAssocID="{57E868EF-28DB-4637-B737-E64AB83875EA}" presName="parallelogram3" presStyleLbl="alignNode1" presStyleIdx="23" presStyleCnt="42"/>
      <dgm:spPr/>
    </dgm:pt>
    <dgm:pt modelId="{03E1F698-C9C6-433E-8B85-02CB1BE8AD0D}" type="pres">
      <dgm:prSet presAssocID="{57E868EF-28DB-4637-B737-E64AB83875EA}" presName="parallelogram4" presStyleLbl="alignNode1" presStyleIdx="24" presStyleCnt="42"/>
      <dgm:spPr/>
    </dgm:pt>
    <dgm:pt modelId="{5B6325A8-D369-4ECA-B722-B982B27DDB95}" type="pres">
      <dgm:prSet presAssocID="{57E868EF-28DB-4637-B737-E64AB83875EA}" presName="parallelogram5" presStyleLbl="alignNode1" presStyleIdx="25" presStyleCnt="42"/>
      <dgm:spPr/>
    </dgm:pt>
    <dgm:pt modelId="{A51157B3-2E4D-45D3-B188-E55D3889C643}" type="pres">
      <dgm:prSet presAssocID="{57E868EF-28DB-4637-B737-E64AB83875EA}" presName="parallelogram6" presStyleLbl="alignNode1" presStyleIdx="26" presStyleCnt="42"/>
      <dgm:spPr/>
    </dgm:pt>
    <dgm:pt modelId="{E8BA2ACF-54A1-4693-9725-EA6254BDE3BA}" type="pres">
      <dgm:prSet presAssocID="{57E868EF-28DB-4637-B737-E64AB83875EA}" presName="parallelogram7" presStyleLbl="alignNode1" presStyleIdx="27" presStyleCnt="42"/>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6"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42"/>
      <dgm:spPr/>
    </dgm:pt>
    <dgm:pt modelId="{D7AEF248-7C15-49DD-AFCB-707E4E3046DB}" type="pres">
      <dgm:prSet presAssocID="{2CE0032A-2D8A-4D45-967C-07D204951286}" presName="parallelogram2" presStyleLbl="alignNode1" presStyleIdx="29" presStyleCnt="42"/>
      <dgm:spPr/>
    </dgm:pt>
    <dgm:pt modelId="{802E1E0F-2C87-43F8-9923-0AA447F54BD5}" type="pres">
      <dgm:prSet presAssocID="{2CE0032A-2D8A-4D45-967C-07D204951286}" presName="parallelogram3" presStyleLbl="alignNode1" presStyleIdx="30" presStyleCnt="42"/>
      <dgm:spPr/>
    </dgm:pt>
    <dgm:pt modelId="{65174DB4-B2DC-4A18-B24E-4EDF0D9A2F1A}" type="pres">
      <dgm:prSet presAssocID="{2CE0032A-2D8A-4D45-967C-07D204951286}" presName="parallelogram4" presStyleLbl="alignNode1" presStyleIdx="31" presStyleCnt="42"/>
      <dgm:spPr/>
    </dgm:pt>
    <dgm:pt modelId="{F3D02E2D-53E0-4B38-B455-D711D2FE386B}" type="pres">
      <dgm:prSet presAssocID="{2CE0032A-2D8A-4D45-967C-07D204951286}" presName="parallelogram5" presStyleLbl="alignNode1" presStyleIdx="32" presStyleCnt="42"/>
      <dgm:spPr/>
    </dgm:pt>
    <dgm:pt modelId="{C991FB09-011A-4367-A644-016DD762770F}" type="pres">
      <dgm:prSet presAssocID="{2CE0032A-2D8A-4D45-967C-07D204951286}" presName="parallelogram6" presStyleLbl="alignNode1" presStyleIdx="33" presStyleCnt="42"/>
      <dgm:spPr/>
    </dgm:pt>
    <dgm:pt modelId="{55EEBDD0-BB50-4548-91FD-7768954F4F27}" type="pres">
      <dgm:prSet presAssocID="{2CE0032A-2D8A-4D45-967C-07D204951286}" presName="parallelogram7" presStyleLbl="alignNode1" presStyleIdx="34" presStyleCnt="42"/>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6" custScaleY="185908">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42"/>
      <dgm:spPr/>
    </dgm:pt>
    <dgm:pt modelId="{0C24BB58-64B4-4129-AD63-3125499B80DD}" type="pres">
      <dgm:prSet presAssocID="{4204FF00-D100-4689-AE55-E364780FC491}" presName="parallelogram2" presStyleLbl="alignNode1" presStyleIdx="36" presStyleCnt="42"/>
      <dgm:spPr/>
    </dgm:pt>
    <dgm:pt modelId="{1D950BA6-FC01-473A-BA9D-D6A9C6DA380E}" type="pres">
      <dgm:prSet presAssocID="{4204FF00-D100-4689-AE55-E364780FC491}" presName="parallelogram3" presStyleLbl="alignNode1" presStyleIdx="37" presStyleCnt="42"/>
      <dgm:spPr/>
    </dgm:pt>
    <dgm:pt modelId="{4C00C842-9AA7-48E8-A5D1-4C51292110FE}" type="pres">
      <dgm:prSet presAssocID="{4204FF00-D100-4689-AE55-E364780FC491}" presName="parallelogram4" presStyleLbl="alignNode1" presStyleIdx="38" presStyleCnt="42"/>
      <dgm:spPr/>
    </dgm:pt>
    <dgm:pt modelId="{1DEC0884-925E-48A1-836D-1161B700DCAB}" type="pres">
      <dgm:prSet presAssocID="{4204FF00-D100-4689-AE55-E364780FC491}" presName="parallelogram5" presStyleLbl="alignNode1" presStyleIdx="39" presStyleCnt="42"/>
      <dgm:spPr/>
    </dgm:pt>
    <dgm:pt modelId="{BC210FF9-AB27-491E-B36C-4774FEE5BD3D}" type="pres">
      <dgm:prSet presAssocID="{4204FF00-D100-4689-AE55-E364780FC491}" presName="parallelogram6" presStyleLbl="alignNode1" presStyleIdx="40" presStyleCnt="42"/>
      <dgm:spPr/>
    </dgm:pt>
    <dgm:pt modelId="{08852F10-965D-434C-8857-9D89B1C9A41C}" type="pres">
      <dgm:prSet presAssocID="{4204FF00-D100-4689-AE55-E364780FC491}" presName="parallelogram7" presStyleLbl="alignNode1" presStyleIdx="41" presStyleCnt="42"/>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Love</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Humility</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Consideration</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Forgiveness</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Patience</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tx2">
            <a:lumMod val="40000"/>
            <a:lumOff val="60000"/>
            <a:alpha val="75000"/>
          </a:schemeClr>
        </a:solidFill>
        <a:effectLst>
          <a:softEdge rad="63500"/>
        </a:effectLst>
      </dgm:spPr>
      <dgm:t>
        <a:bodyPr/>
        <a:lstStyle/>
        <a:p>
          <a:pPr>
            <a:spcAft>
              <a:spcPts val="2400"/>
            </a:spcAft>
          </a:pPr>
          <a:r>
            <a:rPr lang="en-US" sz="3200" dirty="0"/>
            <a:t>With Purpose</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6"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42"/>
      <dgm:spPr/>
    </dgm:pt>
    <dgm:pt modelId="{8434AE50-7A8B-445E-8AC0-1FC7C71EFCB3}" type="pres">
      <dgm:prSet presAssocID="{F7A7F2E6-E250-4150-8085-999448037A7F}" presName="parallelogram2" presStyleLbl="alignNode1" presStyleIdx="1" presStyleCnt="42"/>
      <dgm:spPr/>
    </dgm:pt>
    <dgm:pt modelId="{5D762DE7-27AD-4F61-B6C9-0DC78D8CD9FC}" type="pres">
      <dgm:prSet presAssocID="{F7A7F2E6-E250-4150-8085-999448037A7F}" presName="parallelogram3" presStyleLbl="alignNode1" presStyleIdx="2" presStyleCnt="42"/>
      <dgm:spPr/>
    </dgm:pt>
    <dgm:pt modelId="{410A074F-1260-448C-8F28-33BF3E61AC5C}" type="pres">
      <dgm:prSet presAssocID="{F7A7F2E6-E250-4150-8085-999448037A7F}" presName="parallelogram4" presStyleLbl="alignNode1" presStyleIdx="3" presStyleCnt="42"/>
      <dgm:spPr/>
    </dgm:pt>
    <dgm:pt modelId="{61277167-65FE-4C12-B194-EE50D72268CF}" type="pres">
      <dgm:prSet presAssocID="{F7A7F2E6-E250-4150-8085-999448037A7F}" presName="parallelogram5" presStyleLbl="alignNode1" presStyleIdx="4" presStyleCnt="42"/>
      <dgm:spPr/>
    </dgm:pt>
    <dgm:pt modelId="{F46D9363-1100-4C14-9575-EE27B6880ABB}" type="pres">
      <dgm:prSet presAssocID="{F7A7F2E6-E250-4150-8085-999448037A7F}" presName="parallelogram6" presStyleLbl="alignNode1" presStyleIdx="5" presStyleCnt="42"/>
      <dgm:spPr/>
    </dgm:pt>
    <dgm:pt modelId="{465ADE7B-3034-40E9-B4AD-58A28B569106}" type="pres">
      <dgm:prSet presAssocID="{F7A7F2E6-E250-4150-8085-999448037A7F}" presName="parallelogram7" presStyleLbl="alignNode1" presStyleIdx="6" presStyleCnt="42"/>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6"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42"/>
      <dgm:spPr/>
    </dgm:pt>
    <dgm:pt modelId="{B125B698-B0B5-4808-9900-3EE349AC114E}" type="pres">
      <dgm:prSet presAssocID="{8A1862FB-2815-44FC-8E0B-C7DA5D087FB8}" presName="parallelogram2" presStyleLbl="alignNode1" presStyleIdx="8" presStyleCnt="42"/>
      <dgm:spPr/>
    </dgm:pt>
    <dgm:pt modelId="{126625B8-DC60-4EFC-B602-AACB74898C7D}" type="pres">
      <dgm:prSet presAssocID="{8A1862FB-2815-44FC-8E0B-C7DA5D087FB8}" presName="parallelogram3" presStyleLbl="alignNode1" presStyleIdx="9" presStyleCnt="42"/>
      <dgm:spPr/>
    </dgm:pt>
    <dgm:pt modelId="{CFF034FD-0E65-46FA-856D-86E7921E04AA}" type="pres">
      <dgm:prSet presAssocID="{8A1862FB-2815-44FC-8E0B-C7DA5D087FB8}" presName="parallelogram4" presStyleLbl="alignNode1" presStyleIdx="10" presStyleCnt="42"/>
      <dgm:spPr/>
    </dgm:pt>
    <dgm:pt modelId="{50CE7F82-743E-49BF-8A41-3AE4277B613C}" type="pres">
      <dgm:prSet presAssocID="{8A1862FB-2815-44FC-8E0B-C7DA5D087FB8}" presName="parallelogram5" presStyleLbl="alignNode1" presStyleIdx="11" presStyleCnt="42"/>
      <dgm:spPr/>
    </dgm:pt>
    <dgm:pt modelId="{F2236615-07CA-474E-B274-C250D4065DC6}" type="pres">
      <dgm:prSet presAssocID="{8A1862FB-2815-44FC-8E0B-C7DA5D087FB8}" presName="parallelogram6" presStyleLbl="alignNode1" presStyleIdx="12" presStyleCnt="42"/>
      <dgm:spPr/>
    </dgm:pt>
    <dgm:pt modelId="{4ED8DA25-872D-4AF0-A3AD-4790B21AB4FF}" type="pres">
      <dgm:prSet presAssocID="{8A1862FB-2815-44FC-8E0B-C7DA5D087FB8}" presName="parallelogram7" presStyleLbl="alignNode1" presStyleIdx="13" presStyleCnt="42"/>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6"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42"/>
      <dgm:spPr/>
    </dgm:pt>
    <dgm:pt modelId="{43D1661F-39CF-41D2-8030-2D0900411F14}" type="pres">
      <dgm:prSet presAssocID="{EC245E50-33E3-4D3D-BC02-FF87EB191864}" presName="parallelogram2" presStyleLbl="alignNode1" presStyleIdx="15" presStyleCnt="42"/>
      <dgm:spPr/>
    </dgm:pt>
    <dgm:pt modelId="{E8805776-AA33-4DE4-BAD7-DC2ADA2A2D79}" type="pres">
      <dgm:prSet presAssocID="{EC245E50-33E3-4D3D-BC02-FF87EB191864}" presName="parallelogram3" presStyleLbl="alignNode1" presStyleIdx="16" presStyleCnt="42"/>
      <dgm:spPr/>
    </dgm:pt>
    <dgm:pt modelId="{FD4B8A6E-4BDE-459F-A0C7-9D77E3AA50F6}" type="pres">
      <dgm:prSet presAssocID="{EC245E50-33E3-4D3D-BC02-FF87EB191864}" presName="parallelogram4" presStyleLbl="alignNode1" presStyleIdx="17" presStyleCnt="42"/>
      <dgm:spPr/>
    </dgm:pt>
    <dgm:pt modelId="{A6D016E9-FDAC-4315-9151-315639C7294A}" type="pres">
      <dgm:prSet presAssocID="{EC245E50-33E3-4D3D-BC02-FF87EB191864}" presName="parallelogram5" presStyleLbl="alignNode1" presStyleIdx="18" presStyleCnt="42"/>
      <dgm:spPr/>
    </dgm:pt>
    <dgm:pt modelId="{37EED7CF-088C-47E7-98A1-854716DC2449}" type="pres">
      <dgm:prSet presAssocID="{EC245E50-33E3-4D3D-BC02-FF87EB191864}" presName="parallelogram6" presStyleLbl="alignNode1" presStyleIdx="19" presStyleCnt="42"/>
      <dgm:spPr/>
    </dgm:pt>
    <dgm:pt modelId="{1AF004F5-2E79-4516-8ACC-B2039321180F}" type="pres">
      <dgm:prSet presAssocID="{EC245E50-33E3-4D3D-BC02-FF87EB191864}" presName="parallelogram7" presStyleLbl="alignNode1" presStyleIdx="20" presStyleCnt="42"/>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6"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42"/>
      <dgm:spPr/>
    </dgm:pt>
    <dgm:pt modelId="{3DEAC82B-6625-4641-AD1D-83040FDFAD3D}" type="pres">
      <dgm:prSet presAssocID="{57E868EF-28DB-4637-B737-E64AB83875EA}" presName="parallelogram2" presStyleLbl="alignNode1" presStyleIdx="22" presStyleCnt="42"/>
      <dgm:spPr/>
    </dgm:pt>
    <dgm:pt modelId="{08FD8816-C687-41D1-88B0-D15A54EB8CF5}" type="pres">
      <dgm:prSet presAssocID="{57E868EF-28DB-4637-B737-E64AB83875EA}" presName="parallelogram3" presStyleLbl="alignNode1" presStyleIdx="23" presStyleCnt="42"/>
      <dgm:spPr/>
    </dgm:pt>
    <dgm:pt modelId="{03E1F698-C9C6-433E-8B85-02CB1BE8AD0D}" type="pres">
      <dgm:prSet presAssocID="{57E868EF-28DB-4637-B737-E64AB83875EA}" presName="parallelogram4" presStyleLbl="alignNode1" presStyleIdx="24" presStyleCnt="42"/>
      <dgm:spPr/>
    </dgm:pt>
    <dgm:pt modelId="{5B6325A8-D369-4ECA-B722-B982B27DDB95}" type="pres">
      <dgm:prSet presAssocID="{57E868EF-28DB-4637-B737-E64AB83875EA}" presName="parallelogram5" presStyleLbl="alignNode1" presStyleIdx="25" presStyleCnt="42"/>
      <dgm:spPr/>
    </dgm:pt>
    <dgm:pt modelId="{A51157B3-2E4D-45D3-B188-E55D3889C643}" type="pres">
      <dgm:prSet presAssocID="{57E868EF-28DB-4637-B737-E64AB83875EA}" presName="parallelogram6" presStyleLbl="alignNode1" presStyleIdx="26" presStyleCnt="42"/>
      <dgm:spPr/>
    </dgm:pt>
    <dgm:pt modelId="{E8BA2ACF-54A1-4693-9725-EA6254BDE3BA}" type="pres">
      <dgm:prSet presAssocID="{57E868EF-28DB-4637-B737-E64AB83875EA}" presName="parallelogram7" presStyleLbl="alignNode1" presStyleIdx="27" presStyleCnt="42"/>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6"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42"/>
      <dgm:spPr/>
    </dgm:pt>
    <dgm:pt modelId="{D7AEF248-7C15-49DD-AFCB-707E4E3046DB}" type="pres">
      <dgm:prSet presAssocID="{2CE0032A-2D8A-4D45-967C-07D204951286}" presName="parallelogram2" presStyleLbl="alignNode1" presStyleIdx="29" presStyleCnt="42"/>
      <dgm:spPr/>
    </dgm:pt>
    <dgm:pt modelId="{802E1E0F-2C87-43F8-9923-0AA447F54BD5}" type="pres">
      <dgm:prSet presAssocID="{2CE0032A-2D8A-4D45-967C-07D204951286}" presName="parallelogram3" presStyleLbl="alignNode1" presStyleIdx="30" presStyleCnt="42"/>
      <dgm:spPr/>
    </dgm:pt>
    <dgm:pt modelId="{65174DB4-B2DC-4A18-B24E-4EDF0D9A2F1A}" type="pres">
      <dgm:prSet presAssocID="{2CE0032A-2D8A-4D45-967C-07D204951286}" presName="parallelogram4" presStyleLbl="alignNode1" presStyleIdx="31" presStyleCnt="42"/>
      <dgm:spPr/>
    </dgm:pt>
    <dgm:pt modelId="{F3D02E2D-53E0-4B38-B455-D711D2FE386B}" type="pres">
      <dgm:prSet presAssocID="{2CE0032A-2D8A-4D45-967C-07D204951286}" presName="parallelogram5" presStyleLbl="alignNode1" presStyleIdx="32" presStyleCnt="42"/>
      <dgm:spPr/>
    </dgm:pt>
    <dgm:pt modelId="{C991FB09-011A-4367-A644-016DD762770F}" type="pres">
      <dgm:prSet presAssocID="{2CE0032A-2D8A-4D45-967C-07D204951286}" presName="parallelogram6" presStyleLbl="alignNode1" presStyleIdx="33" presStyleCnt="42"/>
      <dgm:spPr/>
    </dgm:pt>
    <dgm:pt modelId="{55EEBDD0-BB50-4548-91FD-7768954F4F27}" type="pres">
      <dgm:prSet presAssocID="{2CE0032A-2D8A-4D45-967C-07D204951286}" presName="parallelogram7" presStyleLbl="alignNode1" presStyleIdx="34" presStyleCnt="42"/>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6" custScaleY="185908">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42"/>
      <dgm:spPr/>
    </dgm:pt>
    <dgm:pt modelId="{0C24BB58-64B4-4129-AD63-3125499B80DD}" type="pres">
      <dgm:prSet presAssocID="{4204FF00-D100-4689-AE55-E364780FC491}" presName="parallelogram2" presStyleLbl="alignNode1" presStyleIdx="36" presStyleCnt="42"/>
      <dgm:spPr/>
    </dgm:pt>
    <dgm:pt modelId="{1D950BA6-FC01-473A-BA9D-D6A9C6DA380E}" type="pres">
      <dgm:prSet presAssocID="{4204FF00-D100-4689-AE55-E364780FC491}" presName="parallelogram3" presStyleLbl="alignNode1" presStyleIdx="37" presStyleCnt="42"/>
      <dgm:spPr/>
    </dgm:pt>
    <dgm:pt modelId="{4C00C842-9AA7-48E8-A5D1-4C51292110FE}" type="pres">
      <dgm:prSet presAssocID="{4204FF00-D100-4689-AE55-E364780FC491}" presName="parallelogram4" presStyleLbl="alignNode1" presStyleIdx="38" presStyleCnt="42"/>
      <dgm:spPr/>
    </dgm:pt>
    <dgm:pt modelId="{1DEC0884-925E-48A1-836D-1161B700DCAB}" type="pres">
      <dgm:prSet presAssocID="{4204FF00-D100-4689-AE55-E364780FC491}" presName="parallelogram5" presStyleLbl="alignNode1" presStyleIdx="39" presStyleCnt="42"/>
      <dgm:spPr/>
    </dgm:pt>
    <dgm:pt modelId="{BC210FF9-AB27-491E-B36C-4774FEE5BD3D}" type="pres">
      <dgm:prSet presAssocID="{4204FF00-D100-4689-AE55-E364780FC491}" presName="parallelogram6" presStyleLbl="alignNode1" presStyleIdx="40" presStyleCnt="42"/>
      <dgm:spPr/>
    </dgm:pt>
    <dgm:pt modelId="{08852F10-965D-434C-8857-9D89B1C9A41C}" type="pres">
      <dgm:prSet presAssocID="{4204FF00-D100-4689-AE55-E364780FC491}" presName="parallelogram7" presStyleLbl="alignNode1" presStyleIdx="41" presStyleCnt="42"/>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2155836"/>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2155836"/>
        <a:ext cx="3495192" cy="618534"/>
      </dsp:txXfrm>
    </dsp:sp>
    <dsp:sp modelId="{B1C11359-9349-4E6F-BCB5-EF32AC24E668}">
      <dsp:nvSpPr>
        <dsp:cNvPr id="0" name=""/>
        <dsp:cNvSpPr/>
      </dsp:nvSpPr>
      <dsp:spPr>
        <a:xfrm>
          <a:off x="196075" y="277437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277437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277437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277437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277437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277437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277437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1771614"/>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1771614"/>
        <a:ext cx="3495192" cy="618534"/>
      </dsp:txXfrm>
    </dsp:sp>
    <dsp:sp modelId="{B1C11359-9349-4E6F-BCB5-EF32AC24E668}">
      <dsp:nvSpPr>
        <dsp:cNvPr id="0" name=""/>
        <dsp:cNvSpPr/>
      </dsp:nvSpPr>
      <dsp:spPr>
        <a:xfrm>
          <a:off x="196075"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2390149"/>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2390149"/>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2390149"/>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2390149"/>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2567879"/>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2567879"/>
        <a:ext cx="3495192" cy="590713"/>
      </dsp:txXfrm>
    </dsp:sp>
    <dsp:sp modelId="{7CE5EBA0-68A5-4CF9-BF04-141254D75A6D}">
      <dsp:nvSpPr>
        <dsp:cNvPr id="0" name=""/>
        <dsp:cNvSpPr/>
      </dsp:nvSpPr>
      <dsp:spPr>
        <a:xfrm>
          <a:off x="196075"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3158592"/>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3158592"/>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3158592"/>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3158592"/>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1387392"/>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1387392"/>
        <a:ext cx="3495192" cy="618534"/>
      </dsp:txXfrm>
    </dsp:sp>
    <dsp:sp modelId="{B1C11359-9349-4E6F-BCB5-EF32AC24E668}">
      <dsp:nvSpPr>
        <dsp:cNvPr id="0" name=""/>
        <dsp:cNvSpPr/>
      </dsp:nvSpPr>
      <dsp:spPr>
        <a:xfrm>
          <a:off x="196075" y="2005927"/>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2005927"/>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2005927"/>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2005927"/>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2005927"/>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2005927"/>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2005927"/>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2183657"/>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2183657"/>
        <a:ext cx="3495192" cy="590713"/>
      </dsp:txXfrm>
    </dsp:sp>
    <dsp:sp modelId="{7CE5EBA0-68A5-4CF9-BF04-141254D75A6D}">
      <dsp:nvSpPr>
        <dsp:cNvPr id="0" name=""/>
        <dsp:cNvSpPr/>
      </dsp:nvSpPr>
      <dsp:spPr>
        <a:xfrm>
          <a:off x="196075" y="277437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277437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277437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277437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277437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277437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277437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6075" y="2952101"/>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Humility</a:t>
          </a:r>
        </a:p>
      </dsp:txBody>
      <dsp:txXfrm>
        <a:off x="196075" y="2952101"/>
        <a:ext cx="3495192" cy="590713"/>
      </dsp:txXfrm>
    </dsp:sp>
    <dsp:sp modelId="{B343A88B-BC26-4D1A-8F13-32150A6A3B94}">
      <dsp:nvSpPr>
        <dsp:cNvPr id="0" name=""/>
        <dsp:cNvSpPr/>
      </dsp:nvSpPr>
      <dsp:spPr>
        <a:xfrm>
          <a:off x="196075" y="3542814"/>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89286" y="3542814"/>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82496" y="3542814"/>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75707" y="3542814"/>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68917" y="3542814"/>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62128" y="3542814"/>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155338" y="3542814"/>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1003170"/>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1003170"/>
        <a:ext cx="3495192" cy="618534"/>
      </dsp:txXfrm>
    </dsp:sp>
    <dsp:sp modelId="{B1C11359-9349-4E6F-BCB5-EF32AC24E668}">
      <dsp:nvSpPr>
        <dsp:cNvPr id="0" name=""/>
        <dsp:cNvSpPr/>
      </dsp:nvSpPr>
      <dsp:spPr>
        <a:xfrm>
          <a:off x="196075" y="1621705"/>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1621705"/>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1621705"/>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1621705"/>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1621705"/>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1621705"/>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1621705"/>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1799436"/>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1799436"/>
        <a:ext cx="3495192" cy="590713"/>
      </dsp:txXfrm>
    </dsp:sp>
    <dsp:sp modelId="{7CE5EBA0-68A5-4CF9-BF04-141254D75A6D}">
      <dsp:nvSpPr>
        <dsp:cNvPr id="0" name=""/>
        <dsp:cNvSpPr/>
      </dsp:nvSpPr>
      <dsp:spPr>
        <a:xfrm>
          <a:off x="196075" y="2390149"/>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2390149"/>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2390149"/>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2390149"/>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2390149"/>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6075" y="2567879"/>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Humility</a:t>
          </a:r>
        </a:p>
      </dsp:txBody>
      <dsp:txXfrm>
        <a:off x="196075" y="2567879"/>
        <a:ext cx="3495192" cy="590713"/>
      </dsp:txXfrm>
    </dsp:sp>
    <dsp:sp modelId="{B343A88B-BC26-4D1A-8F13-32150A6A3B94}">
      <dsp:nvSpPr>
        <dsp:cNvPr id="0" name=""/>
        <dsp:cNvSpPr/>
      </dsp:nvSpPr>
      <dsp:spPr>
        <a:xfrm>
          <a:off x="196075" y="3158592"/>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89286" y="3158592"/>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82496"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75707"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68917" y="3158592"/>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62128" y="3158592"/>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155338" y="3158592"/>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6075" y="3336323"/>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Consideration</a:t>
          </a:r>
        </a:p>
      </dsp:txBody>
      <dsp:txXfrm>
        <a:off x="196075" y="3336323"/>
        <a:ext cx="3495192" cy="590713"/>
      </dsp:txXfrm>
    </dsp:sp>
    <dsp:sp modelId="{5958FC49-1618-416D-8F6F-2F129A164A41}">
      <dsp:nvSpPr>
        <dsp:cNvPr id="0" name=""/>
        <dsp:cNvSpPr/>
      </dsp:nvSpPr>
      <dsp:spPr>
        <a:xfrm>
          <a:off x="196075" y="3927036"/>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89286" y="3927036"/>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82496" y="3927036"/>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75707" y="3927036"/>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68917" y="3927036"/>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62128" y="3927036"/>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155338" y="3927036"/>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618948"/>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618948"/>
        <a:ext cx="3495192" cy="618534"/>
      </dsp:txXfrm>
    </dsp:sp>
    <dsp:sp modelId="{B1C11359-9349-4E6F-BCB5-EF32AC24E668}">
      <dsp:nvSpPr>
        <dsp:cNvPr id="0" name=""/>
        <dsp:cNvSpPr/>
      </dsp:nvSpPr>
      <dsp:spPr>
        <a:xfrm>
          <a:off x="196075" y="1237483"/>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1237483"/>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1237483"/>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1237483"/>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1237483"/>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1237483"/>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1237483"/>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1415214"/>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1415214"/>
        <a:ext cx="3495192" cy="590713"/>
      </dsp:txXfrm>
    </dsp:sp>
    <dsp:sp modelId="{7CE5EBA0-68A5-4CF9-BF04-141254D75A6D}">
      <dsp:nvSpPr>
        <dsp:cNvPr id="0" name=""/>
        <dsp:cNvSpPr/>
      </dsp:nvSpPr>
      <dsp:spPr>
        <a:xfrm>
          <a:off x="196075" y="2005927"/>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2005927"/>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2005927"/>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2005927"/>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2005927"/>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2005927"/>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2005927"/>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6075" y="2183657"/>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Humility</a:t>
          </a:r>
        </a:p>
      </dsp:txBody>
      <dsp:txXfrm>
        <a:off x="196075" y="2183657"/>
        <a:ext cx="3495192" cy="590713"/>
      </dsp:txXfrm>
    </dsp:sp>
    <dsp:sp modelId="{B343A88B-BC26-4D1A-8F13-32150A6A3B94}">
      <dsp:nvSpPr>
        <dsp:cNvPr id="0" name=""/>
        <dsp:cNvSpPr/>
      </dsp:nvSpPr>
      <dsp:spPr>
        <a:xfrm>
          <a:off x="196075" y="277437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89286" y="277437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82496" y="277437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75707" y="277437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68917" y="277437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62128" y="277437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155338" y="277437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6075" y="2952101"/>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Consideration</a:t>
          </a:r>
        </a:p>
      </dsp:txBody>
      <dsp:txXfrm>
        <a:off x="196075" y="2952101"/>
        <a:ext cx="3495192" cy="590713"/>
      </dsp:txXfrm>
    </dsp:sp>
    <dsp:sp modelId="{5958FC49-1618-416D-8F6F-2F129A164A41}">
      <dsp:nvSpPr>
        <dsp:cNvPr id="0" name=""/>
        <dsp:cNvSpPr/>
      </dsp:nvSpPr>
      <dsp:spPr>
        <a:xfrm>
          <a:off x="196075" y="3542814"/>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89286" y="3542814"/>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82496" y="3542814"/>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75707" y="3542814"/>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68917" y="3542814"/>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62128" y="3542814"/>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155338" y="3542814"/>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6075" y="3720545"/>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Forgiveness</a:t>
          </a:r>
        </a:p>
      </dsp:txBody>
      <dsp:txXfrm>
        <a:off x="196075" y="3720545"/>
        <a:ext cx="3495192" cy="590713"/>
      </dsp:txXfrm>
    </dsp:sp>
    <dsp:sp modelId="{CD706E31-8633-4988-BF23-B8AD409A4757}">
      <dsp:nvSpPr>
        <dsp:cNvPr id="0" name=""/>
        <dsp:cNvSpPr/>
      </dsp:nvSpPr>
      <dsp:spPr>
        <a:xfrm>
          <a:off x="196075" y="4311258"/>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89286" y="4311258"/>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82496" y="4311258"/>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75707" y="4311258"/>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68917" y="4311258"/>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62128" y="4311258"/>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155338" y="4311258"/>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234726"/>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234726"/>
        <a:ext cx="3495192" cy="618534"/>
      </dsp:txXfrm>
    </dsp:sp>
    <dsp:sp modelId="{B1C11359-9349-4E6F-BCB5-EF32AC24E668}">
      <dsp:nvSpPr>
        <dsp:cNvPr id="0" name=""/>
        <dsp:cNvSpPr/>
      </dsp:nvSpPr>
      <dsp:spPr>
        <a:xfrm>
          <a:off x="196075" y="853261"/>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853261"/>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853261"/>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853261"/>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853261"/>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853261"/>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853261"/>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1030992"/>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1030992"/>
        <a:ext cx="3495192" cy="590713"/>
      </dsp:txXfrm>
    </dsp:sp>
    <dsp:sp modelId="{7CE5EBA0-68A5-4CF9-BF04-141254D75A6D}">
      <dsp:nvSpPr>
        <dsp:cNvPr id="0" name=""/>
        <dsp:cNvSpPr/>
      </dsp:nvSpPr>
      <dsp:spPr>
        <a:xfrm>
          <a:off x="196075" y="1621705"/>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1621705"/>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1621705"/>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1621705"/>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1621705"/>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1621705"/>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1621705"/>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6075" y="1799436"/>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Humility</a:t>
          </a:r>
        </a:p>
      </dsp:txBody>
      <dsp:txXfrm>
        <a:off x="196075" y="1799436"/>
        <a:ext cx="3495192" cy="590713"/>
      </dsp:txXfrm>
    </dsp:sp>
    <dsp:sp modelId="{B343A88B-BC26-4D1A-8F13-32150A6A3B94}">
      <dsp:nvSpPr>
        <dsp:cNvPr id="0" name=""/>
        <dsp:cNvSpPr/>
      </dsp:nvSpPr>
      <dsp:spPr>
        <a:xfrm>
          <a:off x="196075"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89286"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82496" y="2390149"/>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75707" y="2390149"/>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68917" y="2390149"/>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62128"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155338"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6075" y="2567879"/>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Consideration</a:t>
          </a:r>
        </a:p>
      </dsp:txBody>
      <dsp:txXfrm>
        <a:off x="196075" y="2567879"/>
        <a:ext cx="3495192" cy="590713"/>
      </dsp:txXfrm>
    </dsp:sp>
    <dsp:sp modelId="{5958FC49-1618-416D-8F6F-2F129A164A41}">
      <dsp:nvSpPr>
        <dsp:cNvPr id="0" name=""/>
        <dsp:cNvSpPr/>
      </dsp:nvSpPr>
      <dsp:spPr>
        <a:xfrm>
          <a:off x="196075"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89286"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82496" y="3158592"/>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75707" y="3158592"/>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68917" y="3158592"/>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62128"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155338"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6075" y="3336323"/>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Forgiveness</a:t>
          </a:r>
        </a:p>
      </dsp:txBody>
      <dsp:txXfrm>
        <a:off x="196075" y="3336323"/>
        <a:ext cx="3495192" cy="590713"/>
      </dsp:txXfrm>
    </dsp:sp>
    <dsp:sp modelId="{CD706E31-8633-4988-BF23-B8AD409A4757}">
      <dsp:nvSpPr>
        <dsp:cNvPr id="0" name=""/>
        <dsp:cNvSpPr/>
      </dsp:nvSpPr>
      <dsp:spPr>
        <a:xfrm>
          <a:off x="196075" y="3927036"/>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89286" y="3927036"/>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82496" y="3927036"/>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75707" y="3927036"/>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68917" y="3927036"/>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62128" y="3927036"/>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155338" y="3927036"/>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196075" y="4104767"/>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Patience</a:t>
          </a:r>
        </a:p>
      </dsp:txBody>
      <dsp:txXfrm>
        <a:off x="196075" y="4104767"/>
        <a:ext cx="3495192" cy="590713"/>
      </dsp:txXfrm>
    </dsp:sp>
    <dsp:sp modelId="{B0553F5C-305A-4D10-A7D5-0594B1CEE258}">
      <dsp:nvSpPr>
        <dsp:cNvPr id="0" name=""/>
        <dsp:cNvSpPr/>
      </dsp:nvSpPr>
      <dsp:spPr>
        <a:xfrm>
          <a:off x="196075" y="469548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689286" y="469548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182496" y="469548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75707" y="469548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68917" y="469548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662128" y="469548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155338" y="469548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6075" y="234726"/>
          <a:ext cx="3495192" cy="618534"/>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Love</a:t>
          </a:r>
        </a:p>
      </dsp:txBody>
      <dsp:txXfrm>
        <a:off x="196075" y="234726"/>
        <a:ext cx="3495192" cy="618534"/>
      </dsp:txXfrm>
    </dsp:sp>
    <dsp:sp modelId="{B1C11359-9349-4E6F-BCB5-EF32AC24E668}">
      <dsp:nvSpPr>
        <dsp:cNvPr id="0" name=""/>
        <dsp:cNvSpPr/>
      </dsp:nvSpPr>
      <dsp:spPr>
        <a:xfrm>
          <a:off x="196075" y="853261"/>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89286" y="853261"/>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82496" y="853261"/>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75707" y="853261"/>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68917" y="853261"/>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62128" y="853261"/>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155338" y="853261"/>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6075" y="1030992"/>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Purpose</a:t>
          </a:r>
        </a:p>
      </dsp:txBody>
      <dsp:txXfrm>
        <a:off x="196075" y="1030992"/>
        <a:ext cx="3495192" cy="590713"/>
      </dsp:txXfrm>
    </dsp:sp>
    <dsp:sp modelId="{7CE5EBA0-68A5-4CF9-BF04-141254D75A6D}">
      <dsp:nvSpPr>
        <dsp:cNvPr id="0" name=""/>
        <dsp:cNvSpPr/>
      </dsp:nvSpPr>
      <dsp:spPr>
        <a:xfrm>
          <a:off x="196075" y="1621705"/>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89286" y="1621705"/>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82496" y="1621705"/>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75707" y="1621705"/>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68917" y="1621705"/>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62128" y="1621705"/>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155338" y="1621705"/>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6075" y="1799436"/>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Humility</a:t>
          </a:r>
        </a:p>
      </dsp:txBody>
      <dsp:txXfrm>
        <a:off x="196075" y="1799436"/>
        <a:ext cx="3495192" cy="590713"/>
      </dsp:txXfrm>
    </dsp:sp>
    <dsp:sp modelId="{B343A88B-BC26-4D1A-8F13-32150A6A3B94}">
      <dsp:nvSpPr>
        <dsp:cNvPr id="0" name=""/>
        <dsp:cNvSpPr/>
      </dsp:nvSpPr>
      <dsp:spPr>
        <a:xfrm>
          <a:off x="196075"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89286"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82496" y="2390149"/>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75707" y="2390149"/>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68917" y="2390149"/>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62128" y="2390149"/>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155338" y="2390149"/>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6075" y="2567879"/>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Consideration</a:t>
          </a:r>
        </a:p>
      </dsp:txBody>
      <dsp:txXfrm>
        <a:off x="196075" y="2567879"/>
        <a:ext cx="3495192" cy="590713"/>
      </dsp:txXfrm>
    </dsp:sp>
    <dsp:sp modelId="{5958FC49-1618-416D-8F6F-2F129A164A41}">
      <dsp:nvSpPr>
        <dsp:cNvPr id="0" name=""/>
        <dsp:cNvSpPr/>
      </dsp:nvSpPr>
      <dsp:spPr>
        <a:xfrm>
          <a:off x="196075"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89286"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82496" y="3158592"/>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75707" y="3158592"/>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68917" y="3158592"/>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62128" y="3158592"/>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155338" y="3158592"/>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6075" y="3336323"/>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Forgiveness</a:t>
          </a:r>
        </a:p>
      </dsp:txBody>
      <dsp:txXfrm>
        <a:off x="196075" y="3336323"/>
        <a:ext cx="3495192" cy="590713"/>
      </dsp:txXfrm>
    </dsp:sp>
    <dsp:sp modelId="{CD706E31-8633-4988-BF23-B8AD409A4757}">
      <dsp:nvSpPr>
        <dsp:cNvPr id="0" name=""/>
        <dsp:cNvSpPr/>
      </dsp:nvSpPr>
      <dsp:spPr>
        <a:xfrm>
          <a:off x="196075" y="3927036"/>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89286" y="3927036"/>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82496" y="3927036"/>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75707" y="3927036"/>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68917" y="3927036"/>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62128" y="3927036"/>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155338" y="3927036"/>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196075" y="4104767"/>
          <a:ext cx="3495192" cy="590713"/>
        </a:xfrm>
        <a:prstGeom prst="rect">
          <a:avLst/>
        </a:prstGeom>
        <a:solidFill>
          <a:schemeClr val="tx2">
            <a:lumMod val="40000"/>
            <a:lumOff val="6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ts val="2400"/>
            </a:spcAft>
            <a:buNone/>
          </a:pPr>
          <a:r>
            <a:rPr lang="en-US" sz="3200" kern="1200" dirty="0"/>
            <a:t>With Patience</a:t>
          </a:r>
        </a:p>
      </dsp:txBody>
      <dsp:txXfrm>
        <a:off x="196075" y="4104767"/>
        <a:ext cx="3495192" cy="590713"/>
      </dsp:txXfrm>
    </dsp:sp>
    <dsp:sp modelId="{B0553F5C-305A-4D10-A7D5-0594B1CEE258}">
      <dsp:nvSpPr>
        <dsp:cNvPr id="0" name=""/>
        <dsp:cNvSpPr/>
      </dsp:nvSpPr>
      <dsp:spPr>
        <a:xfrm>
          <a:off x="196075" y="469548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689286" y="469548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182496" y="4695480"/>
          <a:ext cx="466025" cy="7767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75707" y="4695480"/>
          <a:ext cx="466025" cy="7767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68917" y="4695480"/>
          <a:ext cx="466025" cy="7767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662128" y="4695480"/>
          <a:ext cx="466025" cy="7767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155338" y="4695480"/>
          <a:ext cx="466025" cy="7767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09.05.2019</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09.05.2019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1524000" y="1377358"/>
            <a:ext cx="9144001" cy="410328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1999"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3933645" y="1677971"/>
            <a:ext cx="8082951" cy="48576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dirty="0"/>
              <a:t>Click to edit Master title style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5/9/2019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5/9/2019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5/9/2019</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5/9/2019</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1524001" y="2551430"/>
            <a:ext cx="9163664" cy="1961576"/>
          </a:xfrm>
        </p:spPr>
        <p:txBody>
          <a:bodyPr>
            <a:noAutofit/>
          </a:bodyPr>
          <a:lstStyle/>
          <a:p>
            <a:br>
              <a:rPr lang="en-US" sz="7200" dirty="0"/>
            </a:br>
            <a:r>
              <a:rPr lang="en-US" sz="7200" dirty="0"/>
              <a:t>Christian Communication</a:t>
            </a:r>
            <a:endParaRPr lang="ru-RU" sz="7200" dirty="0"/>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“So then, my beloved brethren, let every man be swift to hear, slow to speak, slow to wrath; for the wrath of man does not produce the righteousness of God.” (James 1:19-20)</a:t>
            </a:r>
          </a:p>
        </p:txBody>
      </p:sp>
      <p:graphicFrame>
        <p:nvGraphicFramePr>
          <p:cNvPr id="3" name="Diagram 2">
            <a:extLst>
              <a:ext uri="{FF2B5EF4-FFF2-40B4-BE49-F238E27FC236}">
                <a16:creationId xmlns:a16="http://schemas.microsoft.com/office/drawing/2014/main" id="{CA7FFD36-AB6F-4502-AABD-E75A935C0678}"/>
              </a:ext>
            </a:extLst>
          </p:cNvPr>
          <p:cNvGraphicFramePr/>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754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iterate type="wd">
                                    <p:tmPct val="10000"/>
                                  </p:iterate>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3">
                                            <p:txEl>
                                              <p:pRg st="3" end="3"/>
                                            </p:txEl>
                                          </p:spTgt>
                                        </p:tgtEl>
                                        <p:attrNameLst>
                                          <p:attrName>ppt_x</p:attrName>
                                        </p:attrNameLst>
                                      </p:cBhvr>
                                      <p:tavLst>
                                        <p:tav tm="0">
                                          <p:val>
                                            <p:fltVal val="0.5"/>
                                          </p:val>
                                        </p:tav>
                                        <p:tav tm="100000">
                                          <p:val>
                                            <p:strVal val="#ppt_x"/>
                                          </p:val>
                                        </p:tav>
                                      </p:tavLst>
                                    </p:anim>
                                    <p:anim calcmode="lin" valueType="num">
                                      <p:cBhvr>
                                        <p:cTn id="10" dur="500" fill="hold"/>
                                        <p:tgtEl>
                                          <p:spTgt spid="2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4800" dirty="0">
              <a:solidFill>
                <a:schemeClr val="bg1"/>
              </a:solidFill>
            </a:endParaRPr>
          </a:p>
          <a:p>
            <a:pPr algn="ctr"/>
            <a:r>
              <a:rPr lang="en-US" sz="6600" dirty="0">
                <a:solidFill>
                  <a:schemeClr val="bg1"/>
                </a:solidFill>
              </a:rPr>
              <a:t>Show others Christ by the way you communicate!</a:t>
            </a:r>
          </a:p>
        </p:txBody>
      </p:sp>
      <p:graphicFrame>
        <p:nvGraphicFramePr>
          <p:cNvPr id="3" name="Diagram 2">
            <a:extLst>
              <a:ext uri="{FF2B5EF4-FFF2-40B4-BE49-F238E27FC236}">
                <a16:creationId xmlns:a16="http://schemas.microsoft.com/office/drawing/2014/main" id="{CA7FFD36-AB6F-4502-AABD-E75A935C0678}"/>
              </a:ext>
            </a:extLst>
          </p:cNvPr>
          <p:cNvGraphicFramePr/>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87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383458"/>
            <a:ext cx="11611897" cy="974862"/>
          </a:xfrm>
        </p:spPr>
        <p:txBody>
          <a:bodyPr>
            <a:noAutofit/>
          </a:bodyPr>
          <a:lstStyle/>
          <a:p>
            <a:pPr algn="ctr"/>
            <a:r>
              <a:rPr lang="en-US" sz="7200" dirty="0"/>
              <a:t>We Must Communicate!</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017523" y="1702340"/>
            <a:ext cx="7938503" cy="4772202"/>
          </a:xfrm>
          <a:prstGeom prst="rect">
            <a:avLst/>
          </a:prstGeom>
          <a:noFill/>
        </p:spPr>
        <p:txBody>
          <a:bodyPr wrap="square" rtlCol="0">
            <a:noAutofit/>
          </a:bodyPr>
          <a:lstStyle/>
          <a:p>
            <a:pPr algn="ctr"/>
            <a:r>
              <a:rPr lang="en-US" sz="4000" b="1" dirty="0">
                <a:solidFill>
                  <a:schemeClr val="bg1"/>
                </a:solidFill>
              </a:rPr>
              <a:t>With God</a:t>
            </a:r>
          </a:p>
          <a:p>
            <a:pPr algn="ctr"/>
            <a:endParaRPr lang="en-US" sz="4000" b="1" dirty="0">
              <a:solidFill>
                <a:schemeClr val="bg1"/>
              </a:solidFill>
            </a:endParaRPr>
          </a:p>
          <a:p>
            <a:pPr algn="ctr"/>
            <a:r>
              <a:rPr lang="en-US" sz="4000" b="1" dirty="0">
                <a:solidFill>
                  <a:schemeClr val="bg1"/>
                </a:solidFill>
              </a:rPr>
              <a:t>With Other Christians</a:t>
            </a:r>
          </a:p>
          <a:p>
            <a:pPr algn="ctr"/>
            <a:endParaRPr lang="en-US" sz="4000" b="1" dirty="0">
              <a:solidFill>
                <a:schemeClr val="bg1"/>
              </a:solidFill>
            </a:endParaRPr>
          </a:p>
          <a:p>
            <a:pPr algn="ctr"/>
            <a:r>
              <a:rPr lang="en-US" sz="4000" b="1" dirty="0">
                <a:solidFill>
                  <a:schemeClr val="bg1"/>
                </a:solidFill>
              </a:rPr>
              <a:t>With Our Family</a:t>
            </a:r>
          </a:p>
          <a:p>
            <a:pPr algn="ctr"/>
            <a:endParaRPr lang="en-US" sz="4000" b="1" dirty="0">
              <a:solidFill>
                <a:schemeClr val="bg1"/>
              </a:solidFill>
            </a:endParaRPr>
          </a:p>
          <a:p>
            <a:pPr algn="ctr"/>
            <a:r>
              <a:rPr lang="en-US" sz="4000" b="1" dirty="0">
                <a:solidFill>
                  <a:schemeClr val="bg1"/>
                </a:solidFill>
              </a:rPr>
              <a:t>With The World</a:t>
            </a:r>
          </a:p>
        </p:txBody>
      </p:sp>
    </p:spTree>
    <p:extLst>
      <p:ext uri="{BB962C8B-B14F-4D97-AF65-F5344CB8AC3E}">
        <p14:creationId xmlns:p14="http://schemas.microsoft.com/office/powerpoint/2010/main" val="3852303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383458"/>
            <a:ext cx="11611897" cy="974862"/>
          </a:xfrm>
        </p:spPr>
        <p:txBody>
          <a:bodyPr>
            <a:noAutofit/>
          </a:bodyPr>
          <a:lstStyle/>
          <a:p>
            <a:pPr algn="ctr"/>
            <a:r>
              <a:rPr lang="en-US" sz="7200" dirty="0"/>
              <a:t>Communication Failure</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29973" y="1671483"/>
            <a:ext cx="8026053" cy="4803059"/>
          </a:xfrm>
          <a:prstGeom prst="rect">
            <a:avLst/>
          </a:prstGeom>
          <a:noFill/>
        </p:spPr>
        <p:txBody>
          <a:bodyPr wrap="square" rtlCol="0">
            <a:noAutofit/>
          </a:bodyPr>
          <a:lstStyle/>
          <a:p>
            <a:pPr algn="ctr"/>
            <a:r>
              <a:rPr lang="en-US" sz="4000" b="1" dirty="0">
                <a:solidFill>
                  <a:schemeClr val="bg1"/>
                </a:solidFill>
              </a:rPr>
              <a:t>Division</a:t>
            </a:r>
          </a:p>
          <a:p>
            <a:pPr algn="ctr"/>
            <a:endParaRPr lang="en-US" sz="4000" b="1" dirty="0">
              <a:solidFill>
                <a:schemeClr val="bg1"/>
              </a:solidFill>
            </a:endParaRPr>
          </a:p>
          <a:p>
            <a:pPr algn="ctr"/>
            <a:r>
              <a:rPr lang="en-US" sz="4000" b="1" dirty="0">
                <a:solidFill>
                  <a:schemeClr val="bg1"/>
                </a:solidFill>
              </a:rPr>
              <a:t>Difficulty</a:t>
            </a:r>
          </a:p>
          <a:p>
            <a:pPr algn="ctr"/>
            <a:endParaRPr lang="en-US" sz="4000" b="1" dirty="0">
              <a:solidFill>
                <a:schemeClr val="bg1"/>
              </a:solidFill>
            </a:endParaRPr>
          </a:p>
          <a:p>
            <a:pPr algn="ctr"/>
            <a:r>
              <a:rPr lang="en-US" sz="4000" b="1" dirty="0">
                <a:solidFill>
                  <a:schemeClr val="bg1"/>
                </a:solidFill>
              </a:rPr>
              <a:t>Destruction</a:t>
            </a:r>
          </a:p>
          <a:p>
            <a:pPr algn="ctr"/>
            <a:endParaRPr lang="en-US" sz="4000" b="1" dirty="0">
              <a:solidFill>
                <a:schemeClr val="bg1"/>
              </a:solidFill>
            </a:endParaRPr>
          </a:p>
          <a:p>
            <a:pPr algn="ctr"/>
            <a:r>
              <a:rPr lang="en-US" sz="4000" b="1" dirty="0">
                <a:solidFill>
                  <a:schemeClr val="bg1"/>
                </a:solidFill>
              </a:rPr>
              <a:t>Disagreement</a:t>
            </a:r>
          </a:p>
          <a:p>
            <a:pPr algn="ctr"/>
            <a:endParaRPr lang="en-US" sz="4000" b="1" dirty="0">
              <a:solidFill>
                <a:schemeClr val="bg1"/>
              </a:solidFill>
            </a:endParaRPr>
          </a:p>
        </p:txBody>
      </p:sp>
    </p:spTree>
    <p:extLst>
      <p:ext uri="{BB962C8B-B14F-4D97-AF65-F5344CB8AC3E}">
        <p14:creationId xmlns:p14="http://schemas.microsoft.com/office/powerpoint/2010/main" val="3765462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D6EC3-BCFA-4F06-848A-E80448A9BF45}"/>
              </a:ext>
            </a:extLst>
          </p:cNvPr>
          <p:cNvSpPr>
            <a:spLocks noGrp="1"/>
          </p:cNvSpPr>
          <p:nvPr>
            <p:ph type="title"/>
          </p:nvPr>
        </p:nvSpPr>
        <p:spPr>
          <a:xfrm>
            <a:off x="758877" y="3762103"/>
            <a:ext cx="10674246" cy="2830286"/>
          </a:xfrm>
        </p:spPr>
        <p:txBody>
          <a:bodyPr>
            <a:noAutofit/>
          </a:bodyPr>
          <a:lstStyle/>
          <a:p>
            <a:pPr algn="ctr"/>
            <a:r>
              <a:rPr lang="en-US" sz="7200" dirty="0"/>
              <a:t>Rules For Effective Communication</a:t>
            </a:r>
          </a:p>
        </p:txBody>
      </p:sp>
    </p:spTree>
    <p:extLst>
      <p:ext uri="{BB962C8B-B14F-4D97-AF65-F5344CB8AC3E}">
        <p14:creationId xmlns:p14="http://schemas.microsoft.com/office/powerpoint/2010/main" val="1895340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b="1" dirty="0">
                <a:solidFill>
                  <a:schemeClr val="bg1"/>
                </a:solidFill>
              </a:rPr>
              <a:t>“… but, speaking the truth in love, may grow up in all things into Him who is the head—Christ …” (Ephesians 4:15)</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3752673042"/>
              </p:ext>
            </p:extLst>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939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iterate type="wd">
                                    <p:tmPct val="10000"/>
                                  </p:iterate>
                                  <p:childTnLst>
                                    <p:set>
                                      <p:cBhvr>
                                        <p:cTn id="11" dur="1" fill="hold">
                                          <p:stCondLst>
                                            <p:cond delay="0"/>
                                          </p:stCondLst>
                                        </p:cTn>
                                        <p:tgtEl>
                                          <p:spTgt spid="23">
                                            <p:txEl>
                                              <p:pRg st="3" end="3"/>
                                            </p:txEl>
                                          </p:spTgt>
                                        </p:tgtEl>
                                        <p:attrNameLst>
                                          <p:attrName>style.visibility</p:attrName>
                                        </p:attrNameLst>
                                      </p:cBhvr>
                                      <p:to>
                                        <p:strVal val="visible"/>
                                      </p:to>
                                    </p:set>
                                    <p:anim calcmode="lin" valueType="num">
                                      <p:cBhvr>
                                        <p:cTn id="12"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14" dur="500" fill="hold"/>
                                        <p:tgtEl>
                                          <p:spTgt spid="23">
                                            <p:txEl>
                                              <p:pRg st="3" end="3"/>
                                            </p:txEl>
                                          </p:spTgt>
                                        </p:tgtEl>
                                        <p:attrNameLst>
                                          <p:attrName>ppt_x</p:attrName>
                                        </p:attrNameLst>
                                      </p:cBhvr>
                                      <p:tavLst>
                                        <p:tav tm="0">
                                          <p:val>
                                            <p:fltVal val="0.5"/>
                                          </p:val>
                                        </p:tav>
                                        <p:tav tm="100000">
                                          <p:val>
                                            <p:strVal val="#ppt_x"/>
                                          </p:val>
                                        </p:tav>
                                      </p:tavLst>
                                    </p:anim>
                                    <p:anim calcmode="lin" valueType="num">
                                      <p:cBhvr>
                                        <p:cTn id="15" dur="500" fill="hold"/>
                                        <p:tgtEl>
                                          <p:spTgt spid="2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r>
              <a:rPr lang="en-US" sz="3200" b="1" dirty="0">
                <a:solidFill>
                  <a:schemeClr val="bg1"/>
                </a:solidFill>
              </a:rPr>
              <a:t>“Let no corrupt word proceed out of your mouth, but what is good for necessary edification, that it may impart grace to the hearers.” (Ephesians 4:29)</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115845381"/>
              </p:ext>
            </p:extLst>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462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iterate type="wd">
                                    <p:tmPct val="10000"/>
                                  </p:iterate>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23">
                                            <p:txEl>
                                              <p:pRg st="2" end="2"/>
                                            </p:txEl>
                                          </p:spTgt>
                                        </p:tgtEl>
                                        <p:attrNameLst>
                                          <p:attrName>ppt_x</p:attrName>
                                        </p:attrNameLst>
                                      </p:cBhvr>
                                      <p:tavLst>
                                        <p:tav tm="0">
                                          <p:val>
                                            <p:fltVal val="0.5"/>
                                          </p:val>
                                        </p:tav>
                                        <p:tav tm="100000">
                                          <p:val>
                                            <p:strVal val="#ppt_x"/>
                                          </p:val>
                                        </p:tav>
                                      </p:tavLst>
                                    </p:anim>
                                    <p:anim calcmode="lin" valueType="num">
                                      <p:cBhvr>
                                        <p:cTn id="10" dur="500" fill="hold"/>
                                        <p:tgtEl>
                                          <p:spTgt spid="2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“Let nothing be done through selfish ambition or conceit, but in lowliness of mind let each esteem others better than himself. Let each of you look out not only for his own interests, but also for the interests of others.” (Philippians 2:3-4)</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2041207771"/>
              </p:ext>
            </p:extLst>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802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iterate type="wd">
                                    <p:tmPct val="10000"/>
                                  </p:iterate>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23">
                                            <p:txEl>
                                              <p:pRg st="2" end="2"/>
                                            </p:txEl>
                                          </p:spTgt>
                                        </p:tgtEl>
                                        <p:attrNameLst>
                                          <p:attrName>ppt_x</p:attrName>
                                        </p:attrNameLst>
                                      </p:cBhvr>
                                      <p:tavLst>
                                        <p:tav tm="0">
                                          <p:val>
                                            <p:fltVal val="0.5"/>
                                          </p:val>
                                        </p:tav>
                                        <p:tav tm="100000">
                                          <p:val>
                                            <p:strVal val="#ppt_x"/>
                                          </p:val>
                                        </p:tav>
                                      </p:tavLst>
                                    </p:anim>
                                    <p:anim calcmode="lin" valueType="num">
                                      <p:cBhvr>
                                        <p:cTn id="10" dur="500" fill="hold"/>
                                        <p:tgtEl>
                                          <p:spTgt spid="2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“Therefore, whatever you want men to do to you, do also to them, for this is the Law and the Prophets.” (Matthew 7:12)</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55536747"/>
              </p:ext>
            </p:extLst>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030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iterate type="wd">
                                    <p:tmPct val="10000"/>
                                  </p:iterate>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3">
                                            <p:txEl>
                                              <p:pRg st="3" end="3"/>
                                            </p:txEl>
                                          </p:spTgt>
                                        </p:tgtEl>
                                        <p:attrNameLst>
                                          <p:attrName>ppt_x</p:attrName>
                                        </p:attrNameLst>
                                      </p:cBhvr>
                                      <p:tavLst>
                                        <p:tav tm="0">
                                          <p:val>
                                            <p:fltVal val="0.5"/>
                                          </p:val>
                                        </p:tav>
                                        <p:tav tm="100000">
                                          <p:val>
                                            <p:strVal val="#ppt_x"/>
                                          </p:val>
                                        </p:tav>
                                      </p:tavLst>
                                    </p:anim>
                                    <p:anim calcmode="lin" valueType="num">
                                      <p:cBhvr>
                                        <p:cTn id="10" dur="500" fill="hold"/>
                                        <p:tgtEl>
                                          <p:spTgt spid="2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400" dirty="0"/>
              <a:t>Rules For Effective Communication</a:t>
            </a:r>
            <a:endParaRPr lang="ru-RU" sz="54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 bearing with one another, and forgiving one another, if anyone has a complaint against another; even as Christ forgave you, so you also must do.” (Colossians 3:13)</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173674788"/>
              </p:ext>
            </p:extLst>
          </p:nvPr>
        </p:nvGraphicFramePr>
        <p:xfrm>
          <a:off x="0" y="1545996"/>
          <a:ext cx="3887344" cy="500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490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iterate type="wd">
                                    <p:tmPct val="10000"/>
                                  </p:iterate>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3">
                                            <p:txEl>
                                              <p:pRg st="3" end="3"/>
                                            </p:txEl>
                                          </p:spTgt>
                                        </p:tgtEl>
                                        <p:attrNameLst>
                                          <p:attrName>ppt_x</p:attrName>
                                        </p:attrNameLst>
                                      </p:cBhvr>
                                      <p:tavLst>
                                        <p:tav tm="0">
                                          <p:val>
                                            <p:fltVal val="0.5"/>
                                          </p:val>
                                        </p:tav>
                                        <p:tav tm="100000">
                                          <p:val>
                                            <p:strVal val="#ppt_x"/>
                                          </p:val>
                                        </p:tav>
                                      </p:tavLst>
                                    </p:anim>
                                    <p:anim calcmode="lin" valueType="num">
                                      <p:cBhvr>
                                        <p:cTn id="10" dur="500" fill="hold"/>
                                        <p:tgtEl>
                                          <p:spTgt spid="2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1B41D-C4DE-41D5-B883-BFE1CC1FFE9C}">
  <ds:schemaRefs>
    <ds:schemaRef ds:uri="http://purl.org/dc/dcmitype/"/>
    <ds:schemaRef ds:uri="http://schemas.microsoft.com/office/infopath/2007/PartnerControls"/>
    <ds:schemaRef ds:uri="fb0879af-3eba-417a-a55a-ffe6dcd6ca77"/>
    <ds:schemaRef ds:uri="http://schemas.microsoft.com/office/2006/documentManagement/types"/>
    <ds:schemaRef ds:uri="http://schemas.microsoft.com/sharepoint/v3"/>
    <ds:schemaRef ds:uri="http://purl.org/dc/terms/"/>
    <ds:schemaRef ds:uri="http://purl.org/dc/elements/1.1/"/>
    <ds:schemaRef ds:uri="6dc4bcd6-49db-4c07-9060-8acfc67cef9f"/>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Colorful abstract pitch deck(2)</Template>
  <TotalTime>0</TotalTime>
  <Words>331</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Calibri</vt:lpstr>
      <vt:lpstr>Franklin Gothic Book</vt:lpstr>
      <vt:lpstr>Wingdings</vt:lpstr>
      <vt:lpstr>Office Theme</vt:lpstr>
      <vt:lpstr> Christian Communication</vt:lpstr>
      <vt:lpstr>We Must Communicate!</vt:lpstr>
      <vt:lpstr>Communication Failure</vt:lpstr>
      <vt:lpstr>Rules For Effective Communication</vt:lpstr>
      <vt:lpstr>Rules For Effective Communication</vt:lpstr>
      <vt:lpstr>Rules For Effective Communication</vt:lpstr>
      <vt:lpstr>Rules For Effective Communication</vt:lpstr>
      <vt:lpstr>Rules For Effective Communication</vt:lpstr>
      <vt:lpstr>Rules For Effective Communication</vt:lpstr>
      <vt:lpstr>Rules For Effective Communication</vt:lpstr>
      <vt:lpstr>Rules For Effective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2019-05-05T00:28:55Z</dcterms:created>
  <dcterms:modified xsi:type="dcterms:W3CDTF">2019-05-09T16:21:34Z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