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98" r:id="rId6"/>
    <p:sldId id="297" r:id="rId7"/>
    <p:sldId id="299" r:id="rId8"/>
    <p:sldId id="300" r:id="rId9"/>
    <p:sldId id="301" r:id="rId10"/>
    <p:sldId id="302" r:id="rId11"/>
    <p:sldId id="303" r:id="rId12"/>
    <p:sldId id="304" r:id="rId13"/>
    <p:sldId id="305" r:id="rId14"/>
    <p:sldId id="306"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4F751-D186-494E-82AC-118877146C14}" v="41" dt="2019-05-18T23:39:04.969"/>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67" y="2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18.05.2019</a:t>
            </a:fld>
            <a:endParaRPr lang="ru-RU"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18.05.2019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1524000" y="1377358"/>
            <a:ext cx="9144001" cy="410328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1999"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4585657" y="1677971"/>
            <a:ext cx="7430939" cy="48576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dirty="0"/>
              <a:t>Click to edit Master title style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a:t>Click icon to add chart</a:t>
            </a:r>
            <a:endParaRPr lang="ru-RU"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5/18/2019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a:t>Click to edit Master title style</a:t>
            </a:r>
            <a:endParaRPr lang="ru-RU"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5/18/2019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5/18/2019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5/18/2019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5/18/2019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5/18/2019</a:t>
            </a:fld>
            <a:endParaRPr lang="ru-RU"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a:t>Click icon to add picture</a:t>
            </a:r>
            <a:endParaRPr lang="ru-RU"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5/18/2019</a:t>
            </a:fld>
            <a:endParaRPr lang="ru-RU"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1524001" y="2551430"/>
            <a:ext cx="9163664" cy="2906978"/>
          </a:xfrm>
        </p:spPr>
        <p:txBody>
          <a:bodyPr>
            <a:noAutofit/>
          </a:bodyPr>
          <a:lstStyle/>
          <a:p>
            <a:br>
              <a:rPr lang="en-US" sz="7200" dirty="0"/>
            </a:br>
            <a:r>
              <a:rPr lang="en-US" sz="7200" dirty="0"/>
              <a:t>Christian Communication</a:t>
            </a:r>
            <a:br>
              <a:rPr lang="en-US" sz="7200" dirty="0"/>
            </a:br>
            <a:r>
              <a:rPr lang="en-US" sz="7200" dirty="0"/>
              <a:t>#5</a:t>
            </a:r>
            <a:endParaRPr lang="ru-RU" sz="7200" dirty="0"/>
          </a:p>
        </p:txBody>
      </p:sp>
    </p:spTree>
    <p:extLst>
      <p:ext uri="{BB962C8B-B14F-4D97-AF65-F5344CB8AC3E}">
        <p14:creationId xmlns:p14="http://schemas.microsoft.com/office/powerpoint/2010/main" val="99226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800" dirty="0">
              <a:solidFill>
                <a:schemeClr val="bg1"/>
              </a:solidFill>
            </a:endParaRPr>
          </a:p>
          <a:p>
            <a:pPr algn="ctr"/>
            <a:r>
              <a:rPr lang="en-US" sz="2800" dirty="0">
                <a:solidFill>
                  <a:schemeClr val="bg1"/>
                </a:solidFill>
              </a:rPr>
              <a:t>“For I have given you an example, that you should do as I have done to you.” (John 13:15)</a:t>
            </a:r>
          </a:p>
          <a:p>
            <a:pPr algn="ctr"/>
            <a:endParaRPr lang="en-US" sz="2800" dirty="0">
              <a:solidFill>
                <a:schemeClr val="bg1"/>
              </a:solidFill>
            </a:endParaRPr>
          </a:p>
          <a:p>
            <a:pPr algn="ctr"/>
            <a:r>
              <a:rPr lang="en-US" sz="2800" dirty="0">
                <a:solidFill>
                  <a:schemeClr val="bg1"/>
                </a:solidFill>
              </a:rPr>
              <a:t>Beloved, I beg you as sojourners and pilgrims, abstain from fleshly lusts which war against the soul, having your conduct honorable among the Gentiles, that when they speak against you as evildoers, they may, by your good works which they observe, glorify God in the day of visitation.(1 Peter 2:11-12)</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5362201"/>
            <a:chOff x="235974" y="1305876"/>
            <a:chExt cx="3793319" cy="53622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sp>
          <p:nvSpPr>
            <p:cNvPr id="9" name="Rectangle 8">
              <a:extLst>
                <a:ext uri="{FF2B5EF4-FFF2-40B4-BE49-F238E27FC236}">
                  <a16:creationId xmlns:a16="http://schemas.microsoft.com/office/drawing/2014/main" id="{69C510F7-74F7-4CE5-BF68-C3016A12E669}"/>
                </a:ext>
              </a:extLst>
            </p:cNvPr>
            <p:cNvSpPr/>
            <p:nvPr/>
          </p:nvSpPr>
          <p:spPr>
            <a:xfrm>
              <a:off x="235974" y="2888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7D74964-932E-4B49-8EEF-3CF35B30FD85}"/>
                </a:ext>
              </a:extLst>
            </p:cNvPr>
            <p:cNvSpPr/>
            <p:nvPr/>
          </p:nvSpPr>
          <p:spPr>
            <a:xfrm>
              <a:off x="464558" y="2666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Hiding</a:t>
              </a:r>
            </a:p>
          </p:txBody>
        </p:sp>
        <p:sp>
          <p:nvSpPr>
            <p:cNvPr id="11" name="Rectangle 10">
              <a:extLst>
                <a:ext uri="{FF2B5EF4-FFF2-40B4-BE49-F238E27FC236}">
                  <a16:creationId xmlns:a16="http://schemas.microsoft.com/office/drawing/2014/main" id="{DB0F9BDF-27F4-4D77-B452-45DC49CDFEC9}"/>
                </a:ext>
              </a:extLst>
            </p:cNvPr>
            <p:cNvSpPr/>
            <p:nvPr/>
          </p:nvSpPr>
          <p:spPr>
            <a:xfrm>
              <a:off x="235974" y="35684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FBA585A3-3AB9-4843-A5BC-FAB108FDBCCD}"/>
                </a:ext>
              </a:extLst>
            </p:cNvPr>
            <p:cNvSpPr/>
            <p:nvPr/>
          </p:nvSpPr>
          <p:spPr>
            <a:xfrm>
              <a:off x="464558" y="33470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Wink</a:t>
              </a:r>
            </a:p>
          </p:txBody>
        </p:sp>
        <p:sp>
          <p:nvSpPr>
            <p:cNvPr id="13" name="Rectangle 12">
              <a:extLst>
                <a:ext uri="{FF2B5EF4-FFF2-40B4-BE49-F238E27FC236}">
                  <a16:creationId xmlns:a16="http://schemas.microsoft.com/office/drawing/2014/main" id="{F59D4B31-DAEC-48EE-8A0A-44BC627B7F33}"/>
                </a:ext>
              </a:extLst>
            </p:cNvPr>
            <p:cNvSpPr/>
            <p:nvPr/>
          </p:nvSpPr>
          <p:spPr>
            <a:xfrm>
              <a:off x="235974" y="42488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66E22F9-7AC3-405E-9AC6-D79ED8273F07}"/>
                </a:ext>
              </a:extLst>
            </p:cNvPr>
            <p:cNvSpPr/>
            <p:nvPr/>
          </p:nvSpPr>
          <p:spPr>
            <a:xfrm>
              <a:off x="464558" y="40274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Kiss/Hug/Greeting</a:t>
              </a:r>
            </a:p>
          </p:txBody>
        </p:sp>
        <p:sp>
          <p:nvSpPr>
            <p:cNvPr id="15" name="Rectangle 14">
              <a:extLst>
                <a:ext uri="{FF2B5EF4-FFF2-40B4-BE49-F238E27FC236}">
                  <a16:creationId xmlns:a16="http://schemas.microsoft.com/office/drawing/2014/main" id="{1943963E-6667-453B-8837-56D08AB568C3}"/>
                </a:ext>
              </a:extLst>
            </p:cNvPr>
            <p:cNvSpPr/>
            <p:nvPr/>
          </p:nvSpPr>
          <p:spPr>
            <a:xfrm>
              <a:off x="235974" y="49292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5C333111-8921-4EA4-98C3-028DF06BEF87}"/>
                </a:ext>
              </a:extLst>
            </p:cNvPr>
            <p:cNvSpPr/>
            <p:nvPr/>
          </p:nvSpPr>
          <p:spPr>
            <a:xfrm>
              <a:off x="464558" y="47078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Active Listening</a:t>
              </a:r>
            </a:p>
          </p:txBody>
        </p:sp>
        <p:sp>
          <p:nvSpPr>
            <p:cNvPr id="17" name="Rectangle 16">
              <a:extLst>
                <a:ext uri="{FF2B5EF4-FFF2-40B4-BE49-F238E27FC236}">
                  <a16:creationId xmlns:a16="http://schemas.microsoft.com/office/drawing/2014/main" id="{20AB1D27-EFA6-4EF5-84D3-05A9880A151C}"/>
                </a:ext>
              </a:extLst>
            </p:cNvPr>
            <p:cNvSpPr/>
            <p:nvPr/>
          </p:nvSpPr>
          <p:spPr>
            <a:xfrm>
              <a:off x="235974" y="5609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67ED8AB1-7C3C-40CB-AF0D-A0E1A6E8479C}"/>
                </a:ext>
              </a:extLst>
            </p:cNvPr>
            <p:cNvSpPr/>
            <p:nvPr/>
          </p:nvSpPr>
          <p:spPr>
            <a:xfrm>
              <a:off x="464558" y="53882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Enthusiasm</a:t>
              </a:r>
            </a:p>
          </p:txBody>
        </p:sp>
        <p:sp>
          <p:nvSpPr>
            <p:cNvPr id="19" name="Rectangle 18">
              <a:extLst>
                <a:ext uri="{FF2B5EF4-FFF2-40B4-BE49-F238E27FC236}">
                  <a16:creationId xmlns:a16="http://schemas.microsoft.com/office/drawing/2014/main" id="{B1076934-DBF5-425F-BB0B-250EFD8D309B}"/>
                </a:ext>
              </a:extLst>
            </p:cNvPr>
            <p:cNvSpPr/>
            <p:nvPr/>
          </p:nvSpPr>
          <p:spPr>
            <a:xfrm>
              <a:off x="235974" y="6290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E2903924-199D-4E94-986C-F61EDC33483D}"/>
                </a:ext>
              </a:extLst>
            </p:cNvPr>
            <p:cNvSpPr/>
            <p:nvPr/>
          </p:nvSpPr>
          <p:spPr>
            <a:xfrm>
              <a:off x="464558" y="6068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Example/Actions</a:t>
              </a:r>
            </a:p>
          </p:txBody>
        </p:sp>
      </p:grpSp>
    </p:spTree>
    <p:extLst>
      <p:ext uri="{BB962C8B-B14F-4D97-AF65-F5344CB8AC3E}">
        <p14:creationId xmlns:p14="http://schemas.microsoft.com/office/powerpoint/2010/main" val="419155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3" end="3"/>
                                            </p:txEl>
                                          </p:spTgt>
                                        </p:tgtEl>
                                        <p:attrNameLst>
                                          <p:attrName>style.visibility</p:attrName>
                                        </p:attrNameLst>
                                      </p:cBhvr>
                                      <p:to>
                                        <p:strVal val="visible"/>
                                      </p:to>
                                    </p:set>
                                    <p:animEffect transition="in" filter="fade">
                                      <p:cBhvr>
                                        <p:cTn id="1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6000" b="1" dirty="0">
                <a:solidFill>
                  <a:schemeClr val="bg1"/>
                </a:solidFill>
                <a:latin typeface="Arial" panose="020B0604020202020204" pitchFamily="34" charset="0"/>
                <a:cs typeface="Arial" panose="020B0604020202020204" pitchFamily="34" charset="0"/>
              </a:rPr>
              <a:t>What do you say?</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5362201"/>
            <a:chOff x="235974" y="1305876"/>
            <a:chExt cx="3793319" cy="53622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sp>
          <p:nvSpPr>
            <p:cNvPr id="9" name="Rectangle 8">
              <a:extLst>
                <a:ext uri="{FF2B5EF4-FFF2-40B4-BE49-F238E27FC236}">
                  <a16:creationId xmlns:a16="http://schemas.microsoft.com/office/drawing/2014/main" id="{69C510F7-74F7-4CE5-BF68-C3016A12E669}"/>
                </a:ext>
              </a:extLst>
            </p:cNvPr>
            <p:cNvSpPr/>
            <p:nvPr/>
          </p:nvSpPr>
          <p:spPr>
            <a:xfrm>
              <a:off x="235974" y="2888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7D74964-932E-4B49-8EEF-3CF35B30FD85}"/>
                </a:ext>
              </a:extLst>
            </p:cNvPr>
            <p:cNvSpPr/>
            <p:nvPr/>
          </p:nvSpPr>
          <p:spPr>
            <a:xfrm>
              <a:off x="464558" y="2666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Hiding</a:t>
              </a:r>
            </a:p>
          </p:txBody>
        </p:sp>
        <p:sp>
          <p:nvSpPr>
            <p:cNvPr id="11" name="Rectangle 10">
              <a:extLst>
                <a:ext uri="{FF2B5EF4-FFF2-40B4-BE49-F238E27FC236}">
                  <a16:creationId xmlns:a16="http://schemas.microsoft.com/office/drawing/2014/main" id="{DB0F9BDF-27F4-4D77-B452-45DC49CDFEC9}"/>
                </a:ext>
              </a:extLst>
            </p:cNvPr>
            <p:cNvSpPr/>
            <p:nvPr/>
          </p:nvSpPr>
          <p:spPr>
            <a:xfrm>
              <a:off x="235974" y="35684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FBA585A3-3AB9-4843-A5BC-FAB108FDBCCD}"/>
                </a:ext>
              </a:extLst>
            </p:cNvPr>
            <p:cNvSpPr/>
            <p:nvPr/>
          </p:nvSpPr>
          <p:spPr>
            <a:xfrm>
              <a:off x="464558" y="33470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Wink</a:t>
              </a:r>
            </a:p>
          </p:txBody>
        </p:sp>
        <p:sp>
          <p:nvSpPr>
            <p:cNvPr id="13" name="Rectangle 12">
              <a:extLst>
                <a:ext uri="{FF2B5EF4-FFF2-40B4-BE49-F238E27FC236}">
                  <a16:creationId xmlns:a16="http://schemas.microsoft.com/office/drawing/2014/main" id="{F59D4B31-DAEC-48EE-8A0A-44BC627B7F33}"/>
                </a:ext>
              </a:extLst>
            </p:cNvPr>
            <p:cNvSpPr/>
            <p:nvPr/>
          </p:nvSpPr>
          <p:spPr>
            <a:xfrm>
              <a:off x="235974" y="42488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66E22F9-7AC3-405E-9AC6-D79ED8273F07}"/>
                </a:ext>
              </a:extLst>
            </p:cNvPr>
            <p:cNvSpPr/>
            <p:nvPr/>
          </p:nvSpPr>
          <p:spPr>
            <a:xfrm>
              <a:off x="464558" y="40274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Kiss/Hug/Greeting</a:t>
              </a:r>
            </a:p>
          </p:txBody>
        </p:sp>
        <p:sp>
          <p:nvSpPr>
            <p:cNvPr id="15" name="Rectangle 14">
              <a:extLst>
                <a:ext uri="{FF2B5EF4-FFF2-40B4-BE49-F238E27FC236}">
                  <a16:creationId xmlns:a16="http://schemas.microsoft.com/office/drawing/2014/main" id="{1943963E-6667-453B-8837-56D08AB568C3}"/>
                </a:ext>
              </a:extLst>
            </p:cNvPr>
            <p:cNvSpPr/>
            <p:nvPr/>
          </p:nvSpPr>
          <p:spPr>
            <a:xfrm>
              <a:off x="235974" y="49292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5C333111-8921-4EA4-98C3-028DF06BEF87}"/>
                </a:ext>
              </a:extLst>
            </p:cNvPr>
            <p:cNvSpPr/>
            <p:nvPr/>
          </p:nvSpPr>
          <p:spPr>
            <a:xfrm>
              <a:off x="464558" y="47078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Active Listening</a:t>
              </a:r>
            </a:p>
          </p:txBody>
        </p:sp>
        <p:sp>
          <p:nvSpPr>
            <p:cNvPr id="17" name="Rectangle 16">
              <a:extLst>
                <a:ext uri="{FF2B5EF4-FFF2-40B4-BE49-F238E27FC236}">
                  <a16:creationId xmlns:a16="http://schemas.microsoft.com/office/drawing/2014/main" id="{20AB1D27-EFA6-4EF5-84D3-05A9880A151C}"/>
                </a:ext>
              </a:extLst>
            </p:cNvPr>
            <p:cNvSpPr/>
            <p:nvPr/>
          </p:nvSpPr>
          <p:spPr>
            <a:xfrm>
              <a:off x="235974" y="5609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67ED8AB1-7C3C-40CB-AF0D-A0E1A6E8479C}"/>
                </a:ext>
              </a:extLst>
            </p:cNvPr>
            <p:cNvSpPr/>
            <p:nvPr/>
          </p:nvSpPr>
          <p:spPr>
            <a:xfrm>
              <a:off x="464558" y="53882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Enthusiasm</a:t>
              </a:r>
            </a:p>
          </p:txBody>
        </p:sp>
        <p:sp>
          <p:nvSpPr>
            <p:cNvPr id="19" name="Rectangle 18">
              <a:extLst>
                <a:ext uri="{FF2B5EF4-FFF2-40B4-BE49-F238E27FC236}">
                  <a16:creationId xmlns:a16="http://schemas.microsoft.com/office/drawing/2014/main" id="{B1076934-DBF5-425F-BB0B-250EFD8D309B}"/>
                </a:ext>
              </a:extLst>
            </p:cNvPr>
            <p:cNvSpPr/>
            <p:nvPr/>
          </p:nvSpPr>
          <p:spPr>
            <a:xfrm>
              <a:off x="235974" y="6290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E2903924-199D-4E94-986C-F61EDC33483D}"/>
                </a:ext>
              </a:extLst>
            </p:cNvPr>
            <p:cNvSpPr/>
            <p:nvPr/>
          </p:nvSpPr>
          <p:spPr>
            <a:xfrm>
              <a:off x="464558" y="6068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Example/Actions</a:t>
              </a:r>
            </a:p>
          </p:txBody>
        </p:sp>
      </p:grpSp>
    </p:spTree>
    <p:extLst>
      <p:ext uri="{BB962C8B-B14F-4D97-AF65-F5344CB8AC3E}">
        <p14:creationId xmlns:p14="http://schemas.microsoft.com/office/powerpoint/2010/main" val="355485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666AD0-EB50-4826-960F-EC39013A66E2}"/>
              </a:ext>
            </a:extLst>
          </p:cNvPr>
          <p:cNvSpPr>
            <a:spLocks noGrp="1"/>
          </p:cNvSpPr>
          <p:nvPr>
            <p:ph type="sldNum" sz="quarter" idx="12"/>
          </p:nvPr>
        </p:nvSpPr>
        <p:spPr/>
        <p:txBody>
          <a:bodyPr/>
          <a:lstStyle/>
          <a:p>
            <a:fld id="{4950F5D8-22E1-4015-8661-E5B1FD28C2DE}" type="slidenum">
              <a:rPr lang="ru-RU" smtClean="0"/>
              <a:t>2</a:t>
            </a:fld>
            <a:endParaRPr lang="ru-RU" dirty="0"/>
          </a:p>
        </p:txBody>
      </p:sp>
      <p:sp>
        <p:nvSpPr>
          <p:cNvPr id="8" name="TextBox 7">
            <a:extLst>
              <a:ext uri="{FF2B5EF4-FFF2-40B4-BE49-F238E27FC236}">
                <a16:creationId xmlns:a16="http://schemas.microsoft.com/office/drawing/2014/main" id="{62290262-9D2B-468F-B327-539E5D2D9BEE}"/>
              </a:ext>
            </a:extLst>
          </p:cNvPr>
          <p:cNvSpPr txBox="1"/>
          <p:nvPr/>
        </p:nvSpPr>
        <p:spPr>
          <a:xfrm>
            <a:off x="838200" y="2828835"/>
            <a:ext cx="11416937" cy="1200329"/>
          </a:xfrm>
          <a:prstGeom prst="rect">
            <a:avLst/>
          </a:prstGeom>
          <a:noFill/>
        </p:spPr>
        <p:txBody>
          <a:bodyPr wrap="square" rtlCol="0">
            <a:spAutoFit/>
          </a:bodyPr>
          <a:lstStyle/>
          <a:p>
            <a:r>
              <a:rPr lang="en-US" sz="7200" b="1" dirty="0">
                <a:solidFill>
                  <a:schemeClr val="bg1"/>
                </a:solidFill>
              </a:rPr>
              <a:t>When You Say Nothing At All</a:t>
            </a:r>
          </a:p>
        </p:txBody>
      </p:sp>
      <p:sp>
        <p:nvSpPr>
          <p:cNvPr id="2" name="TextBox 1">
            <a:extLst>
              <a:ext uri="{FF2B5EF4-FFF2-40B4-BE49-F238E27FC236}">
                <a16:creationId xmlns:a16="http://schemas.microsoft.com/office/drawing/2014/main" id="{27BF4D1E-5C69-458D-B028-83D8CE0A996D}"/>
              </a:ext>
            </a:extLst>
          </p:cNvPr>
          <p:cNvSpPr txBox="1"/>
          <p:nvPr/>
        </p:nvSpPr>
        <p:spPr>
          <a:xfrm>
            <a:off x="7249886" y="4507732"/>
            <a:ext cx="4842587" cy="584775"/>
          </a:xfrm>
          <a:prstGeom prst="rect">
            <a:avLst/>
          </a:prstGeom>
          <a:noFill/>
        </p:spPr>
        <p:txBody>
          <a:bodyPr wrap="square" rtlCol="0">
            <a:spAutoFit/>
          </a:bodyPr>
          <a:lstStyle/>
          <a:p>
            <a:r>
              <a:rPr lang="en-US" sz="3200" dirty="0">
                <a:solidFill>
                  <a:schemeClr val="bg1">
                    <a:lumMod val="75000"/>
                  </a:schemeClr>
                </a:solidFill>
              </a:rPr>
              <a:t>Non-verbal Communication</a:t>
            </a:r>
          </a:p>
        </p:txBody>
      </p:sp>
    </p:spTree>
    <p:extLst>
      <p:ext uri="{BB962C8B-B14F-4D97-AF65-F5344CB8AC3E}">
        <p14:creationId xmlns:p14="http://schemas.microsoft.com/office/powerpoint/2010/main" val="168186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r>
              <a:rPr lang="en-US" sz="2800" dirty="0">
                <a:solidFill>
                  <a:schemeClr val="bg1"/>
                </a:solidFill>
              </a:rPr>
              <a:t>“… but He did not respect Cain and his offering. And Cain was very angry, and his countenance fell. So the LORD said to Cain, "Why are you angry? And why has your countenance fallen?” (Genesis 4:5-6)</a:t>
            </a:r>
          </a:p>
          <a:p>
            <a:pPr algn="ctr"/>
            <a:r>
              <a:rPr lang="en-US" sz="2800" dirty="0">
                <a:solidFill>
                  <a:schemeClr val="bg1"/>
                </a:solidFill>
              </a:rPr>
              <a:t>“Sorrow is better than laughter, For by a sad countenance the heart is made better.” (Ecclesiastes 7:3)</a:t>
            </a:r>
          </a:p>
          <a:p>
            <a:pPr algn="ctr"/>
            <a:r>
              <a:rPr lang="en-US" sz="2800" dirty="0">
                <a:solidFill>
                  <a:schemeClr val="bg1"/>
                </a:solidFill>
              </a:rPr>
              <a:t>“A merry heart makes a cheerful countenance, But by sorrow of the heart the spirit is broken.” (Proverbs 15:13)</a:t>
            </a:r>
          </a:p>
        </p:txBody>
      </p:sp>
      <p:grpSp>
        <p:nvGrpSpPr>
          <p:cNvPr id="7" name="Group 6">
            <a:extLst>
              <a:ext uri="{FF2B5EF4-FFF2-40B4-BE49-F238E27FC236}">
                <a16:creationId xmlns:a16="http://schemas.microsoft.com/office/drawing/2014/main" id="{1E98091A-061E-47A4-966E-C021C99A1EF2}"/>
              </a:ext>
            </a:extLst>
          </p:cNvPr>
          <p:cNvGrpSpPr/>
          <p:nvPr/>
        </p:nvGrpSpPr>
        <p:grpSpPr>
          <a:xfrm>
            <a:off x="235974" y="1305876"/>
            <a:ext cx="3789570" cy="599400"/>
            <a:chOff x="235974" y="1305876"/>
            <a:chExt cx="3789570" cy="599400"/>
          </a:xfrm>
        </p:grpSpPr>
        <p:sp>
          <p:nvSpPr>
            <p:cNvPr id="8" name="Rectangle 7">
              <a:extLst>
                <a:ext uri="{FF2B5EF4-FFF2-40B4-BE49-F238E27FC236}">
                  <a16:creationId xmlns:a16="http://schemas.microsoft.com/office/drawing/2014/main" id="{16E32A05-F9D9-4DD0-AFBD-2B1536A32B53}"/>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00A43EF1-8E37-4965-86F7-A582CF4664E3}"/>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grpSp>
    </p:spTree>
    <p:extLst>
      <p:ext uri="{BB962C8B-B14F-4D97-AF65-F5344CB8AC3E}">
        <p14:creationId xmlns:p14="http://schemas.microsoft.com/office/powerpoint/2010/main" val="135387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fade">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r>
              <a:rPr lang="en-US" sz="2800" dirty="0">
                <a:solidFill>
                  <a:schemeClr val="bg1"/>
                </a:solidFill>
              </a:rPr>
              <a:t>“So Ahab went into his house sullen and displeased because of the word which Naboth the </a:t>
            </a:r>
            <a:r>
              <a:rPr lang="en-US" sz="2800" dirty="0" err="1">
                <a:solidFill>
                  <a:schemeClr val="bg1"/>
                </a:solidFill>
              </a:rPr>
              <a:t>Jezreelite</a:t>
            </a:r>
            <a:r>
              <a:rPr lang="en-US" sz="2800" dirty="0">
                <a:solidFill>
                  <a:schemeClr val="bg1"/>
                </a:solidFill>
              </a:rPr>
              <a:t> had spoken to him; for he had said, ‘I will not give you the inheritance of my fathers.’ And he lay down on his bed, and turned away his face, and would eat no food. But Jezebel his wife came to him, and said to him, ‘Why is your spirit so sullen that you eat no food?’” (1 Kings 21:4-5)</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1279801"/>
            <a:chOff x="235974" y="1305876"/>
            <a:chExt cx="3793319" cy="12798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grpSp>
    </p:spTree>
    <p:extLst>
      <p:ext uri="{BB962C8B-B14F-4D97-AF65-F5344CB8AC3E}">
        <p14:creationId xmlns:p14="http://schemas.microsoft.com/office/powerpoint/2010/main" val="15158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r>
              <a:rPr lang="en-US" sz="2800" dirty="0">
                <a:solidFill>
                  <a:schemeClr val="bg1"/>
                </a:solidFill>
              </a:rPr>
              <a:t>“And they heard the sound of the LORD God walking in the garden in the cool of the day, and Adam and his wife hid themselves from the presence of the LORD God among the trees of the garden. Then the LORD God called to Adam and said to him, ‘Where are you?’ So he said, ‘I heard Your voice in the garden, and I was afraid because I was naked; and I hid myself.’” (Genesis 3:8-10)</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1960201"/>
            <a:chOff x="235974" y="1305876"/>
            <a:chExt cx="3793319" cy="19602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sp>
          <p:nvSpPr>
            <p:cNvPr id="9" name="Rectangle 8">
              <a:extLst>
                <a:ext uri="{FF2B5EF4-FFF2-40B4-BE49-F238E27FC236}">
                  <a16:creationId xmlns:a16="http://schemas.microsoft.com/office/drawing/2014/main" id="{69C510F7-74F7-4CE5-BF68-C3016A12E669}"/>
                </a:ext>
              </a:extLst>
            </p:cNvPr>
            <p:cNvSpPr/>
            <p:nvPr/>
          </p:nvSpPr>
          <p:spPr>
            <a:xfrm>
              <a:off x="235974" y="2888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Shape 9">
              <a:extLst>
                <a:ext uri="{FF2B5EF4-FFF2-40B4-BE49-F238E27FC236}">
                  <a16:creationId xmlns:a16="http://schemas.microsoft.com/office/drawing/2014/main" id="{B7D74964-932E-4B49-8EEF-3CF35B30FD85}"/>
                </a:ext>
              </a:extLst>
            </p:cNvPr>
            <p:cNvSpPr/>
            <p:nvPr/>
          </p:nvSpPr>
          <p:spPr>
            <a:xfrm>
              <a:off x="464558" y="2666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Hiding</a:t>
              </a:r>
            </a:p>
          </p:txBody>
        </p:sp>
      </p:grpSp>
    </p:spTree>
    <p:extLst>
      <p:ext uri="{BB962C8B-B14F-4D97-AF65-F5344CB8AC3E}">
        <p14:creationId xmlns:p14="http://schemas.microsoft.com/office/powerpoint/2010/main" val="423268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bg1"/>
              </a:solidFill>
            </a:endParaRPr>
          </a:p>
          <a:p>
            <a:pPr algn="ctr"/>
            <a:r>
              <a:rPr lang="en-US" sz="2800" dirty="0">
                <a:solidFill>
                  <a:schemeClr val="bg1"/>
                </a:solidFill>
              </a:rPr>
              <a:t>“Let them not rejoice over me who are wrongfully my enemies; Nor let them wink with the eye who hate me without a cause.”  (Psalms 35:19)</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2640601"/>
            <a:chOff x="235974" y="1305876"/>
            <a:chExt cx="3793319" cy="26406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sp>
          <p:nvSpPr>
            <p:cNvPr id="9" name="Rectangle 8">
              <a:extLst>
                <a:ext uri="{FF2B5EF4-FFF2-40B4-BE49-F238E27FC236}">
                  <a16:creationId xmlns:a16="http://schemas.microsoft.com/office/drawing/2014/main" id="{69C510F7-74F7-4CE5-BF68-C3016A12E669}"/>
                </a:ext>
              </a:extLst>
            </p:cNvPr>
            <p:cNvSpPr/>
            <p:nvPr/>
          </p:nvSpPr>
          <p:spPr>
            <a:xfrm>
              <a:off x="235974" y="2888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7D74964-932E-4B49-8EEF-3CF35B30FD85}"/>
                </a:ext>
              </a:extLst>
            </p:cNvPr>
            <p:cNvSpPr/>
            <p:nvPr/>
          </p:nvSpPr>
          <p:spPr>
            <a:xfrm>
              <a:off x="464558" y="2666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Hiding</a:t>
              </a:r>
            </a:p>
          </p:txBody>
        </p:sp>
        <p:sp>
          <p:nvSpPr>
            <p:cNvPr id="11" name="Rectangle 10">
              <a:extLst>
                <a:ext uri="{FF2B5EF4-FFF2-40B4-BE49-F238E27FC236}">
                  <a16:creationId xmlns:a16="http://schemas.microsoft.com/office/drawing/2014/main" id="{DB0F9BDF-27F4-4D77-B452-45DC49CDFEC9}"/>
                </a:ext>
              </a:extLst>
            </p:cNvPr>
            <p:cNvSpPr/>
            <p:nvPr/>
          </p:nvSpPr>
          <p:spPr>
            <a:xfrm>
              <a:off x="235974" y="35684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FBA585A3-3AB9-4843-A5BC-FAB108FDBCCD}"/>
                </a:ext>
              </a:extLst>
            </p:cNvPr>
            <p:cNvSpPr/>
            <p:nvPr/>
          </p:nvSpPr>
          <p:spPr>
            <a:xfrm>
              <a:off x="464558" y="33470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Wink</a:t>
              </a:r>
            </a:p>
          </p:txBody>
        </p:sp>
      </p:grpSp>
    </p:spTree>
    <p:extLst>
      <p:ext uri="{BB962C8B-B14F-4D97-AF65-F5344CB8AC3E}">
        <p14:creationId xmlns:p14="http://schemas.microsoft.com/office/powerpoint/2010/main" val="313360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fade">
                                      <p:cBhvr>
                                        <p:cTn id="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“All the brethren greet you. Greet one another with a holy kiss.” (1 Corinthians 16:20)</a:t>
            </a: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“Greet every saint in Christ Jesus. The brethren who are with me greet you.” (Philippians 4:21)</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3321001"/>
            <a:chOff x="235974" y="1305876"/>
            <a:chExt cx="3793319" cy="33210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sp>
          <p:nvSpPr>
            <p:cNvPr id="9" name="Rectangle 8">
              <a:extLst>
                <a:ext uri="{FF2B5EF4-FFF2-40B4-BE49-F238E27FC236}">
                  <a16:creationId xmlns:a16="http://schemas.microsoft.com/office/drawing/2014/main" id="{69C510F7-74F7-4CE5-BF68-C3016A12E669}"/>
                </a:ext>
              </a:extLst>
            </p:cNvPr>
            <p:cNvSpPr/>
            <p:nvPr/>
          </p:nvSpPr>
          <p:spPr>
            <a:xfrm>
              <a:off x="235974" y="2888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7D74964-932E-4B49-8EEF-3CF35B30FD85}"/>
                </a:ext>
              </a:extLst>
            </p:cNvPr>
            <p:cNvSpPr/>
            <p:nvPr/>
          </p:nvSpPr>
          <p:spPr>
            <a:xfrm>
              <a:off x="464558" y="2666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Hiding</a:t>
              </a:r>
            </a:p>
          </p:txBody>
        </p:sp>
        <p:sp>
          <p:nvSpPr>
            <p:cNvPr id="11" name="Rectangle 10">
              <a:extLst>
                <a:ext uri="{FF2B5EF4-FFF2-40B4-BE49-F238E27FC236}">
                  <a16:creationId xmlns:a16="http://schemas.microsoft.com/office/drawing/2014/main" id="{DB0F9BDF-27F4-4D77-B452-45DC49CDFEC9}"/>
                </a:ext>
              </a:extLst>
            </p:cNvPr>
            <p:cNvSpPr/>
            <p:nvPr/>
          </p:nvSpPr>
          <p:spPr>
            <a:xfrm>
              <a:off x="235974" y="35684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FBA585A3-3AB9-4843-A5BC-FAB108FDBCCD}"/>
                </a:ext>
              </a:extLst>
            </p:cNvPr>
            <p:cNvSpPr/>
            <p:nvPr/>
          </p:nvSpPr>
          <p:spPr>
            <a:xfrm>
              <a:off x="464558" y="33470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Wink</a:t>
              </a:r>
            </a:p>
          </p:txBody>
        </p:sp>
        <p:sp>
          <p:nvSpPr>
            <p:cNvPr id="13" name="Rectangle 12">
              <a:extLst>
                <a:ext uri="{FF2B5EF4-FFF2-40B4-BE49-F238E27FC236}">
                  <a16:creationId xmlns:a16="http://schemas.microsoft.com/office/drawing/2014/main" id="{F59D4B31-DAEC-48EE-8A0A-44BC627B7F33}"/>
                </a:ext>
              </a:extLst>
            </p:cNvPr>
            <p:cNvSpPr/>
            <p:nvPr/>
          </p:nvSpPr>
          <p:spPr>
            <a:xfrm>
              <a:off x="235974" y="42488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66E22F9-7AC3-405E-9AC6-D79ED8273F07}"/>
                </a:ext>
              </a:extLst>
            </p:cNvPr>
            <p:cNvSpPr/>
            <p:nvPr/>
          </p:nvSpPr>
          <p:spPr>
            <a:xfrm>
              <a:off x="464558" y="40274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Kiss/Hug/Greeting</a:t>
              </a:r>
            </a:p>
          </p:txBody>
        </p:sp>
      </p:grpSp>
    </p:spTree>
    <p:extLst>
      <p:ext uri="{BB962C8B-B14F-4D97-AF65-F5344CB8AC3E}">
        <p14:creationId xmlns:p14="http://schemas.microsoft.com/office/powerpoint/2010/main" val="420822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Effect transition="in" filter="fade">
                                      <p:cBhvr>
                                        <p:cTn id="7" dur="500"/>
                                        <p:tgtEl>
                                          <p:spTgt spid="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5" end="5"/>
                                            </p:txEl>
                                          </p:spTgt>
                                        </p:tgtEl>
                                        <p:attrNameLst>
                                          <p:attrName>style.visibility</p:attrName>
                                        </p:attrNameLst>
                                      </p:cBhvr>
                                      <p:to>
                                        <p:strVal val="visible"/>
                                      </p:to>
                                    </p:set>
                                    <p:animEffect transition="in" filter="fade">
                                      <p:cBhvr>
                                        <p:cTn id="12"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“So then, my beloved brethren, let every man be swift to hear, slow to speak, slow to wrath; for the wrath of man does not produce the righteousness of God.” (James 1:19-20)</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4001401"/>
            <a:chOff x="235974" y="1305876"/>
            <a:chExt cx="3793319" cy="40014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sp>
          <p:nvSpPr>
            <p:cNvPr id="9" name="Rectangle 8">
              <a:extLst>
                <a:ext uri="{FF2B5EF4-FFF2-40B4-BE49-F238E27FC236}">
                  <a16:creationId xmlns:a16="http://schemas.microsoft.com/office/drawing/2014/main" id="{69C510F7-74F7-4CE5-BF68-C3016A12E669}"/>
                </a:ext>
              </a:extLst>
            </p:cNvPr>
            <p:cNvSpPr/>
            <p:nvPr/>
          </p:nvSpPr>
          <p:spPr>
            <a:xfrm>
              <a:off x="235974" y="2888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7D74964-932E-4B49-8EEF-3CF35B30FD85}"/>
                </a:ext>
              </a:extLst>
            </p:cNvPr>
            <p:cNvSpPr/>
            <p:nvPr/>
          </p:nvSpPr>
          <p:spPr>
            <a:xfrm>
              <a:off x="464558" y="2666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Hiding</a:t>
              </a:r>
            </a:p>
          </p:txBody>
        </p:sp>
        <p:sp>
          <p:nvSpPr>
            <p:cNvPr id="11" name="Rectangle 10">
              <a:extLst>
                <a:ext uri="{FF2B5EF4-FFF2-40B4-BE49-F238E27FC236}">
                  <a16:creationId xmlns:a16="http://schemas.microsoft.com/office/drawing/2014/main" id="{DB0F9BDF-27F4-4D77-B452-45DC49CDFEC9}"/>
                </a:ext>
              </a:extLst>
            </p:cNvPr>
            <p:cNvSpPr/>
            <p:nvPr/>
          </p:nvSpPr>
          <p:spPr>
            <a:xfrm>
              <a:off x="235974" y="35684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FBA585A3-3AB9-4843-A5BC-FAB108FDBCCD}"/>
                </a:ext>
              </a:extLst>
            </p:cNvPr>
            <p:cNvSpPr/>
            <p:nvPr/>
          </p:nvSpPr>
          <p:spPr>
            <a:xfrm>
              <a:off x="464558" y="33470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Wink</a:t>
              </a:r>
            </a:p>
          </p:txBody>
        </p:sp>
        <p:sp>
          <p:nvSpPr>
            <p:cNvPr id="13" name="Rectangle 12">
              <a:extLst>
                <a:ext uri="{FF2B5EF4-FFF2-40B4-BE49-F238E27FC236}">
                  <a16:creationId xmlns:a16="http://schemas.microsoft.com/office/drawing/2014/main" id="{F59D4B31-DAEC-48EE-8A0A-44BC627B7F33}"/>
                </a:ext>
              </a:extLst>
            </p:cNvPr>
            <p:cNvSpPr/>
            <p:nvPr/>
          </p:nvSpPr>
          <p:spPr>
            <a:xfrm>
              <a:off x="235974" y="42488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66E22F9-7AC3-405E-9AC6-D79ED8273F07}"/>
                </a:ext>
              </a:extLst>
            </p:cNvPr>
            <p:cNvSpPr/>
            <p:nvPr/>
          </p:nvSpPr>
          <p:spPr>
            <a:xfrm>
              <a:off x="464558" y="40274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Kiss/Hug/Greeting</a:t>
              </a:r>
            </a:p>
          </p:txBody>
        </p:sp>
        <p:sp>
          <p:nvSpPr>
            <p:cNvPr id="15" name="Rectangle 14">
              <a:extLst>
                <a:ext uri="{FF2B5EF4-FFF2-40B4-BE49-F238E27FC236}">
                  <a16:creationId xmlns:a16="http://schemas.microsoft.com/office/drawing/2014/main" id="{1943963E-6667-453B-8837-56D08AB568C3}"/>
                </a:ext>
              </a:extLst>
            </p:cNvPr>
            <p:cNvSpPr/>
            <p:nvPr/>
          </p:nvSpPr>
          <p:spPr>
            <a:xfrm>
              <a:off x="235974" y="49292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5C333111-8921-4EA4-98C3-028DF06BEF87}"/>
                </a:ext>
              </a:extLst>
            </p:cNvPr>
            <p:cNvSpPr/>
            <p:nvPr/>
          </p:nvSpPr>
          <p:spPr>
            <a:xfrm>
              <a:off x="464558" y="47078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Active Listening</a:t>
              </a:r>
            </a:p>
          </p:txBody>
        </p:sp>
      </p:grpSp>
    </p:spTree>
    <p:extLst>
      <p:ext uri="{BB962C8B-B14F-4D97-AF65-F5344CB8AC3E}">
        <p14:creationId xmlns:p14="http://schemas.microsoft.com/office/powerpoint/2010/main" val="115451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fade">
                                      <p:cBhvr>
                                        <p:cTn id="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6000" dirty="0">
                <a:solidFill>
                  <a:srgbClr val="FFFFFF"/>
                </a:solidFill>
                <a:latin typeface="Arial" panose="020B0604020202020204" pitchFamily="34" charset="0"/>
                <a:cs typeface="Arial" panose="020B0604020202020204" pitchFamily="34" charset="0"/>
              </a:rPr>
              <a:t>When You Say Nothing At All</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“Thus says the Lord GOD: ‘Pound your fists and stamp your feet, and say, 'Alas, for all the evil abominations of the house of Israel! For they shall fall by the sword, by famine, and by pestilence.’”      (Ezekiel 6:11)</a:t>
            </a:r>
          </a:p>
        </p:txBody>
      </p:sp>
      <p:grpSp>
        <p:nvGrpSpPr>
          <p:cNvPr id="3" name="Group 2">
            <a:extLst>
              <a:ext uri="{FF2B5EF4-FFF2-40B4-BE49-F238E27FC236}">
                <a16:creationId xmlns:a16="http://schemas.microsoft.com/office/drawing/2014/main" id="{9635BC01-494C-4E3E-AADC-BEFBC87C3FF6}"/>
              </a:ext>
            </a:extLst>
          </p:cNvPr>
          <p:cNvGrpSpPr/>
          <p:nvPr/>
        </p:nvGrpSpPr>
        <p:grpSpPr>
          <a:xfrm>
            <a:off x="235974" y="1305876"/>
            <a:ext cx="3793319" cy="4681801"/>
            <a:chOff x="235974" y="1305876"/>
            <a:chExt cx="3793319" cy="4681801"/>
          </a:xfrm>
        </p:grpSpPr>
        <p:sp>
          <p:nvSpPr>
            <p:cNvPr id="5" name="Rectangle 4">
              <a:extLst>
                <a:ext uri="{FF2B5EF4-FFF2-40B4-BE49-F238E27FC236}">
                  <a16:creationId xmlns:a16="http://schemas.microsoft.com/office/drawing/2014/main" id="{E7B39A3F-BCF0-4EE1-B5CF-22FD7414F0C6}"/>
                </a:ext>
              </a:extLst>
            </p:cNvPr>
            <p:cNvSpPr/>
            <p:nvPr/>
          </p:nvSpPr>
          <p:spPr>
            <a:xfrm>
              <a:off x="235974" y="1527276"/>
              <a:ext cx="3789570"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1812949F-58B6-41B7-8151-F0B8114EFF7D}"/>
                </a:ext>
              </a:extLst>
            </p:cNvPr>
            <p:cNvSpPr/>
            <p:nvPr/>
          </p:nvSpPr>
          <p:spPr>
            <a:xfrm>
              <a:off x="464558" y="1305876"/>
              <a:ext cx="3287968" cy="442800"/>
            </a:xfrm>
            <a:custGeom>
              <a:avLst/>
              <a:gdLst>
                <a:gd name="connsiteX0" fmla="*/ 0 w 3287968"/>
                <a:gd name="connsiteY0" fmla="*/ 73801 h 442800"/>
                <a:gd name="connsiteX1" fmla="*/ 73801 w 3287968"/>
                <a:gd name="connsiteY1" fmla="*/ 0 h 442800"/>
                <a:gd name="connsiteX2" fmla="*/ 3214167 w 3287968"/>
                <a:gd name="connsiteY2" fmla="*/ 0 h 442800"/>
                <a:gd name="connsiteX3" fmla="*/ 3287968 w 3287968"/>
                <a:gd name="connsiteY3" fmla="*/ 73801 h 442800"/>
                <a:gd name="connsiteX4" fmla="*/ 3287968 w 3287968"/>
                <a:gd name="connsiteY4" fmla="*/ 368999 h 442800"/>
                <a:gd name="connsiteX5" fmla="*/ 3214167 w 3287968"/>
                <a:gd name="connsiteY5" fmla="*/ 442800 h 442800"/>
                <a:gd name="connsiteX6" fmla="*/ 73801 w 3287968"/>
                <a:gd name="connsiteY6" fmla="*/ 442800 h 442800"/>
                <a:gd name="connsiteX7" fmla="*/ 0 w 3287968"/>
                <a:gd name="connsiteY7" fmla="*/ 368999 h 442800"/>
                <a:gd name="connsiteX8" fmla="*/ 0 w 328796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968" h="442800">
                  <a:moveTo>
                    <a:pt x="0" y="73801"/>
                  </a:moveTo>
                  <a:cubicBezTo>
                    <a:pt x="0" y="33042"/>
                    <a:pt x="33042" y="0"/>
                    <a:pt x="73801" y="0"/>
                  </a:cubicBezTo>
                  <a:lnTo>
                    <a:pt x="3214167" y="0"/>
                  </a:lnTo>
                  <a:cubicBezTo>
                    <a:pt x="3254926" y="0"/>
                    <a:pt x="3287968" y="33042"/>
                    <a:pt x="3287968" y="73801"/>
                  </a:cubicBezTo>
                  <a:lnTo>
                    <a:pt x="3287968" y="368999"/>
                  </a:lnTo>
                  <a:cubicBezTo>
                    <a:pt x="3287968" y="409758"/>
                    <a:pt x="3254926" y="442800"/>
                    <a:pt x="3214167"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Countenance Fallen</a:t>
              </a:r>
            </a:p>
          </p:txBody>
        </p:sp>
        <p:sp>
          <p:nvSpPr>
            <p:cNvPr id="7" name="Rectangle 6">
              <a:extLst>
                <a:ext uri="{FF2B5EF4-FFF2-40B4-BE49-F238E27FC236}">
                  <a16:creationId xmlns:a16="http://schemas.microsoft.com/office/drawing/2014/main" id="{E6AC4148-62E0-478C-A7C0-BD9E5C262B17}"/>
                </a:ext>
              </a:extLst>
            </p:cNvPr>
            <p:cNvSpPr/>
            <p:nvPr/>
          </p:nvSpPr>
          <p:spPr>
            <a:xfrm>
              <a:off x="235974" y="2207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0E1BA11-0FBB-454C-83ED-FF2AC71E14C0}"/>
                </a:ext>
              </a:extLst>
            </p:cNvPr>
            <p:cNvSpPr/>
            <p:nvPr/>
          </p:nvSpPr>
          <p:spPr>
            <a:xfrm>
              <a:off x="464558" y="1986276"/>
              <a:ext cx="3384902" cy="442800"/>
            </a:xfrm>
            <a:custGeom>
              <a:avLst/>
              <a:gdLst>
                <a:gd name="connsiteX0" fmla="*/ 0 w 3384902"/>
                <a:gd name="connsiteY0" fmla="*/ 73801 h 442800"/>
                <a:gd name="connsiteX1" fmla="*/ 73801 w 3384902"/>
                <a:gd name="connsiteY1" fmla="*/ 0 h 442800"/>
                <a:gd name="connsiteX2" fmla="*/ 3311101 w 3384902"/>
                <a:gd name="connsiteY2" fmla="*/ 0 h 442800"/>
                <a:gd name="connsiteX3" fmla="*/ 3384902 w 3384902"/>
                <a:gd name="connsiteY3" fmla="*/ 73801 h 442800"/>
                <a:gd name="connsiteX4" fmla="*/ 3384902 w 3384902"/>
                <a:gd name="connsiteY4" fmla="*/ 368999 h 442800"/>
                <a:gd name="connsiteX5" fmla="*/ 3311101 w 3384902"/>
                <a:gd name="connsiteY5" fmla="*/ 442800 h 442800"/>
                <a:gd name="connsiteX6" fmla="*/ 73801 w 3384902"/>
                <a:gd name="connsiteY6" fmla="*/ 442800 h 442800"/>
                <a:gd name="connsiteX7" fmla="*/ 0 w 3384902"/>
                <a:gd name="connsiteY7" fmla="*/ 368999 h 442800"/>
                <a:gd name="connsiteX8" fmla="*/ 0 w 3384902"/>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902" h="442800">
                  <a:moveTo>
                    <a:pt x="0" y="73801"/>
                  </a:moveTo>
                  <a:cubicBezTo>
                    <a:pt x="0" y="33042"/>
                    <a:pt x="33042" y="0"/>
                    <a:pt x="73801" y="0"/>
                  </a:cubicBezTo>
                  <a:lnTo>
                    <a:pt x="3311101" y="0"/>
                  </a:lnTo>
                  <a:cubicBezTo>
                    <a:pt x="3351860" y="0"/>
                    <a:pt x="3384902" y="33042"/>
                    <a:pt x="3384902" y="73801"/>
                  </a:cubicBezTo>
                  <a:lnTo>
                    <a:pt x="3384902" y="368999"/>
                  </a:lnTo>
                  <a:cubicBezTo>
                    <a:pt x="3384902" y="409758"/>
                    <a:pt x="3351860" y="442800"/>
                    <a:pt x="3311101"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Sullen Look (Pout)</a:t>
              </a:r>
            </a:p>
          </p:txBody>
        </p:sp>
        <p:sp>
          <p:nvSpPr>
            <p:cNvPr id="9" name="Rectangle 8">
              <a:extLst>
                <a:ext uri="{FF2B5EF4-FFF2-40B4-BE49-F238E27FC236}">
                  <a16:creationId xmlns:a16="http://schemas.microsoft.com/office/drawing/2014/main" id="{69C510F7-74F7-4CE5-BF68-C3016A12E669}"/>
                </a:ext>
              </a:extLst>
            </p:cNvPr>
            <p:cNvSpPr/>
            <p:nvPr/>
          </p:nvSpPr>
          <p:spPr>
            <a:xfrm>
              <a:off x="235974" y="28880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7D74964-932E-4B49-8EEF-3CF35B30FD85}"/>
                </a:ext>
              </a:extLst>
            </p:cNvPr>
            <p:cNvSpPr/>
            <p:nvPr/>
          </p:nvSpPr>
          <p:spPr>
            <a:xfrm>
              <a:off x="464558" y="26666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Hiding</a:t>
              </a:r>
            </a:p>
          </p:txBody>
        </p:sp>
        <p:sp>
          <p:nvSpPr>
            <p:cNvPr id="11" name="Rectangle 10">
              <a:extLst>
                <a:ext uri="{FF2B5EF4-FFF2-40B4-BE49-F238E27FC236}">
                  <a16:creationId xmlns:a16="http://schemas.microsoft.com/office/drawing/2014/main" id="{DB0F9BDF-27F4-4D77-B452-45DC49CDFEC9}"/>
                </a:ext>
              </a:extLst>
            </p:cNvPr>
            <p:cNvSpPr/>
            <p:nvPr/>
          </p:nvSpPr>
          <p:spPr>
            <a:xfrm>
              <a:off x="235974" y="35684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FBA585A3-3AB9-4843-A5BC-FAB108FDBCCD}"/>
                </a:ext>
              </a:extLst>
            </p:cNvPr>
            <p:cNvSpPr/>
            <p:nvPr/>
          </p:nvSpPr>
          <p:spPr>
            <a:xfrm>
              <a:off x="464558" y="33470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rPr>
                <a:t>Wink</a:t>
              </a:r>
            </a:p>
          </p:txBody>
        </p:sp>
        <p:sp>
          <p:nvSpPr>
            <p:cNvPr id="13" name="Rectangle 12">
              <a:extLst>
                <a:ext uri="{FF2B5EF4-FFF2-40B4-BE49-F238E27FC236}">
                  <a16:creationId xmlns:a16="http://schemas.microsoft.com/office/drawing/2014/main" id="{F59D4B31-DAEC-48EE-8A0A-44BC627B7F33}"/>
                </a:ext>
              </a:extLst>
            </p:cNvPr>
            <p:cNvSpPr/>
            <p:nvPr/>
          </p:nvSpPr>
          <p:spPr>
            <a:xfrm>
              <a:off x="235974" y="42488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66E22F9-7AC3-405E-9AC6-D79ED8273F07}"/>
                </a:ext>
              </a:extLst>
            </p:cNvPr>
            <p:cNvSpPr/>
            <p:nvPr/>
          </p:nvSpPr>
          <p:spPr>
            <a:xfrm>
              <a:off x="464558" y="40274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Kiss/Hug/Greeting</a:t>
              </a:r>
            </a:p>
          </p:txBody>
        </p:sp>
        <p:sp>
          <p:nvSpPr>
            <p:cNvPr id="15" name="Rectangle 14">
              <a:extLst>
                <a:ext uri="{FF2B5EF4-FFF2-40B4-BE49-F238E27FC236}">
                  <a16:creationId xmlns:a16="http://schemas.microsoft.com/office/drawing/2014/main" id="{1943963E-6667-453B-8837-56D08AB568C3}"/>
                </a:ext>
              </a:extLst>
            </p:cNvPr>
            <p:cNvSpPr/>
            <p:nvPr/>
          </p:nvSpPr>
          <p:spPr>
            <a:xfrm>
              <a:off x="235974" y="49292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5C333111-8921-4EA4-98C3-028DF06BEF87}"/>
                </a:ext>
              </a:extLst>
            </p:cNvPr>
            <p:cNvSpPr/>
            <p:nvPr/>
          </p:nvSpPr>
          <p:spPr>
            <a:xfrm>
              <a:off x="464558" y="47078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Active Listening</a:t>
              </a:r>
            </a:p>
          </p:txBody>
        </p:sp>
        <p:sp>
          <p:nvSpPr>
            <p:cNvPr id="17" name="Rectangle 16">
              <a:extLst>
                <a:ext uri="{FF2B5EF4-FFF2-40B4-BE49-F238E27FC236}">
                  <a16:creationId xmlns:a16="http://schemas.microsoft.com/office/drawing/2014/main" id="{20AB1D27-EFA6-4EF5-84D3-05A9880A151C}"/>
                </a:ext>
              </a:extLst>
            </p:cNvPr>
            <p:cNvSpPr/>
            <p:nvPr/>
          </p:nvSpPr>
          <p:spPr>
            <a:xfrm>
              <a:off x="235974" y="5609677"/>
              <a:ext cx="3793319" cy="3780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67ED8AB1-7C3C-40CB-AF0D-A0E1A6E8479C}"/>
                </a:ext>
              </a:extLst>
            </p:cNvPr>
            <p:cNvSpPr/>
            <p:nvPr/>
          </p:nvSpPr>
          <p:spPr>
            <a:xfrm>
              <a:off x="464558" y="5388277"/>
              <a:ext cx="3200187" cy="442800"/>
            </a:xfrm>
            <a:custGeom>
              <a:avLst/>
              <a:gdLst>
                <a:gd name="connsiteX0" fmla="*/ 0 w 3200187"/>
                <a:gd name="connsiteY0" fmla="*/ 73801 h 442800"/>
                <a:gd name="connsiteX1" fmla="*/ 73801 w 3200187"/>
                <a:gd name="connsiteY1" fmla="*/ 0 h 442800"/>
                <a:gd name="connsiteX2" fmla="*/ 3126386 w 3200187"/>
                <a:gd name="connsiteY2" fmla="*/ 0 h 442800"/>
                <a:gd name="connsiteX3" fmla="*/ 3200187 w 3200187"/>
                <a:gd name="connsiteY3" fmla="*/ 73801 h 442800"/>
                <a:gd name="connsiteX4" fmla="*/ 3200187 w 3200187"/>
                <a:gd name="connsiteY4" fmla="*/ 368999 h 442800"/>
                <a:gd name="connsiteX5" fmla="*/ 3126386 w 3200187"/>
                <a:gd name="connsiteY5" fmla="*/ 442800 h 442800"/>
                <a:gd name="connsiteX6" fmla="*/ 73801 w 3200187"/>
                <a:gd name="connsiteY6" fmla="*/ 442800 h 442800"/>
                <a:gd name="connsiteX7" fmla="*/ 0 w 3200187"/>
                <a:gd name="connsiteY7" fmla="*/ 368999 h 442800"/>
                <a:gd name="connsiteX8" fmla="*/ 0 w 3200187"/>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187" h="442800">
                  <a:moveTo>
                    <a:pt x="0" y="73801"/>
                  </a:moveTo>
                  <a:cubicBezTo>
                    <a:pt x="0" y="33042"/>
                    <a:pt x="33042" y="0"/>
                    <a:pt x="73801" y="0"/>
                  </a:cubicBezTo>
                  <a:lnTo>
                    <a:pt x="3126386" y="0"/>
                  </a:lnTo>
                  <a:cubicBezTo>
                    <a:pt x="3167145" y="0"/>
                    <a:pt x="3200187" y="33042"/>
                    <a:pt x="3200187" y="73801"/>
                  </a:cubicBezTo>
                  <a:lnTo>
                    <a:pt x="3200187" y="368999"/>
                  </a:lnTo>
                  <a:cubicBezTo>
                    <a:pt x="3200187" y="409758"/>
                    <a:pt x="3167145" y="442800"/>
                    <a:pt x="3126386" y="442800"/>
                  </a:cubicBezTo>
                  <a:lnTo>
                    <a:pt x="73801" y="442800"/>
                  </a:lnTo>
                  <a:cubicBezTo>
                    <a:pt x="33042" y="442800"/>
                    <a:pt x="0" y="409758"/>
                    <a:pt x="0" y="368999"/>
                  </a:cubicBezTo>
                  <a:lnTo>
                    <a:pt x="0" y="73801"/>
                  </a:lnTo>
                  <a:close/>
                </a:path>
              </a:pathLst>
            </a:custGeom>
            <a:solidFill>
              <a:srgbClr val="50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42575" tIns="21616" rIns="142575" bIns="21616" numCol="1" spcCol="1270" anchor="ctr" anchorCtr="0">
              <a:noAutofit/>
            </a:bodyPr>
            <a:lstStyle/>
            <a:p>
              <a:pPr marL="0" lvl="0" indent="0" algn="l" defTabSz="1244600">
                <a:lnSpc>
                  <a:spcPct val="90000"/>
                </a:lnSpc>
                <a:spcBef>
                  <a:spcPct val="0"/>
                </a:spcBef>
                <a:spcAft>
                  <a:spcPts val="0"/>
                </a:spcAft>
                <a:buNone/>
              </a:pPr>
              <a:r>
                <a:rPr lang="en-US" sz="2800" kern="1200" dirty="0"/>
                <a:t>Enthusiasm</a:t>
              </a:r>
            </a:p>
          </p:txBody>
        </p:sp>
      </p:grpSp>
    </p:spTree>
    <p:extLst>
      <p:ext uri="{BB962C8B-B14F-4D97-AF65-F5344CB8AC3E}">
        <p14:creationId xmlns:p14="http://schemas.microsoft.com/office/powerpoint/2010/main" val="109774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Effect transition="in" filter="fade">
                                      <p:cBhvr>
                                        <p:cTn id="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1B41D-C4DE-41D5-B883-BFE1CC1FFE9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deck(2)</Template>
  <TotalTime>0</TotalTime>
  <Words>702</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 Antiqua</vt:lpstr>
      <vt:lpstr>Calibri</vt:lpstr>
      <vt:lpstr>Franklin Gothic Book</vt:lpstr>
      <vt:lpstr>Wingdings</vt:lpstr>
      <vt:lpstr>Office Theme</vt:lpstr>
      <vt:lpstr> Christian Communication #5</vt:lpstr>
      <vt:lpstr>PowerPoint Presentation</vt:lpstr>
      <vt:lpstr>When You Say Nothing At All</vt:lpstr>
      <vt:lpstr>When You Say Nothing At All</vt:lpstr>
      <vt:lpstr>When You Say Nothing At All</vt:lpstr>
      <vt:lpstr>When You Say Nothing At All</vt:lpstr>
      <vt:lpstr>When You Say Nothing At All</vt:lpstr>
      <vt:lpstr>When You Say Nothing At All</vt:lpstr>
      <vt:lpstr>When You Say Nothing At All</vt:lpstr>
      <vt:lpstr>When You Say Nothing At All</vt:lpstr>
      <vt:lpstr>When You Say Nothing At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2019-05-05T00:28:55Z</dcterms:created>
  <dcterms:modified xsi:type="dcterms:W3CDTF">2019-05-18T23:39:13Z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