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0"/>
  </p:notesMasterIdLst>
  <p:sldIdLst>
    <p:sldId id="257" r:id="rId4"/>
    <p:sldId id="259" r:id="rId5"/>
    <p:sldId id="269" r:id="rId6"/>
    <p:sldId id="288" r:id="rId7"/>
    <p:sldId id="307" r:id="rId8"/>
    <p:sldId id="270" r:id="rId9"/>
    <p:sldId id="271" r:id="rId10"/>
    <p:sldId id="272" r:id="rId11"/>
    <p:sldId id="289" r:id="rId12"/>
    <p:sldId id="308" r:id="rId13"/>
    <p:sldId id="273" r:id="rId14"/>
    <p:sldId id="274" r:id="rId15"/>
    <p:sldId id="275" r:id="rId16"/>
    <p:sldId id="290" r:id="rId17"/>
    <p:sldId id="309" r:id="rId18"/>
    <p:sldId id="276" r:id="rId19"/>
    <p:sldId id="277" r:id="rId20"/>
    <p:sldId id="278" r:id="rId21"/>
    <p:sldId id="291" r:id="rId22"/>
    <p:sldId id="311" r:id="rId23"/>
    <p:sldId id="279" r:id="rId24"/>
    <p:sldId id="280" r:id="rId25"/>
    <p:sldId id="281" r:id="rId26"/>
    <p:sldId id="292" r:id="rId27"/>
    <p:sldId id="313"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CCE578-3177-49B0-8CBA-CC658FEE1253}" v="1" dt="2024-04-21T03:59:23.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3" y="39"/>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87CCE578-3177-49B0-8CBA-CC658FEE1253}"/>
    <pc:docChg chg="undo custSel delSld modSld modMainMaster modNotesMaster">
      <pc:chgData name="Paul Adams" userId="78f9f193424ede4b" providerId="LiveId" clId="{87CCE578-3177-49B0-8CBA-CC658FEE1253}" dt="2024-04-21T04:18:43.546" v="212" actId="47"/>
      <pc:docMkLst>
        <pc:docMk/>
      </pc:docMkLst>
      <pc:sldChg chg="modSp mod modNotes">
        <pc:chgData name="Paul Adams" userId="78f9f193424ede4b" providerId="LiveId" clId="{87CCE578-3177-49B0-8CBA-CC658FEE1253}" dt="2024-04-21T03:59:48.330" v="36" actId="20577"/>
        <pc:sldMkLst>
          <pc:docMk/>
          <pc:sldMk cId="0" sldId="257"/>
        </pc:sldMkLst>
        <pc:spChg chg="mod">
          <ac:chgData name="Paul Adams" userId="78f9f193424ede4b" providerId="LiveId" clId="{87CCE578-3177-49B0-8CBA-CC658FEE1253}" dt="2024-04-21T03:59:48.330" v="36" actId="20577"/>
          <ac:spMkLst>
            <pc:docMk/>
            <pc:sldMk cId="0" sldId="257"/>
            <ac:spMk id="2" creationId="{00000000-0000-0000-0000-000000000000}"/>
          </ac:spMkLst>
        </pc:spChg>
        <pc:spChg chg="mod">
          <ac:chgData name="Paul Adams" userId="78f9f193424ede4b" providerId="LiveId" clId="{87CCE578-3177-49B0-8CBA-CC658FEE1253}" dt="2024-04-21T03:59:23.780" v="0"/>
          <ac:spMkLst>
            <pc:docMk/>
            <pc:sldMk cId="0" sldId="257"/>
            <ac:spMk id="3" creationId="{00000000-0000-0000-0000-000000000000}"/>
          </ac:spMkLst>
        </pc:spChg>
      </pc:sldChg>
      <pc:sldChg chg="modSp mod modNotes">
        <pc:chgData name="Paul Adams" userId="78f9f193424ede4b" providerId="LiveId" clId="{87CCE578-3177-49B0-8CBA-CC658FEE1253}" dt="2024-04-21T04:00:13.592" v="59" actId="20577"/>
        <pc:sldMkLst>
          <pc:docMk/>
          <pc:sldMk cId="0" sldId="259"/>
        </pc:sldMkLst>
        <pc:spChg chg="mod">
          <ac:chgData name="Paul Adams" userId="78f9f193424ede4b" providerId="LiveId" clId="{87CCE578-3177-49B0-8CBA-CC658FEE1253}" dt="2024-04-21T04:00:13.592" v="59" actId="20577"/>
          <ac:spMkLst>
            <pc:docMk/>
            <pc:sldMk cId="0" sldId="259"/>
            <ac:spMk id="2" creationId="{00000000-0000-0000-0000-000000000000}"/>
          </ac:spMkLst>
        </pc:spChg>
        <pc:spChg chg="mod">
          <ac:chgData name="Paul Adams" userId="78f9f193424ede4b" providerId="LiveId" clId="{87CCE578-3177-49B0-8CBA-CC658FEE1253}" dt="2024-04-21T03:59:23.780" v="0"/>
          <ac:spMkLst>
            <pc:docMk/>
            <pc:sldMk cId="0" sldId="259"/>
            <ac:spMk id="3" creationId="{00000000-0000-0000-0000-000000000000}"/>
          </ac:spMkLst>
        </pc:spChg>
      </pc:sldChg>
      <pc:sldChg chg="modSp mod modNotes">
        <pc:chgData name="Paul Adams" userId="78f9f193424ede4b" providerId="LiveId" clId="{87CCE578-3177-49B0-8CBA-CC658FEE1253}" dt="2024-04-21T04:06:39.238" v="101" actId="20577"/>
        <pc:sldMkLst>
          <pc:docMk/>
          <pc:sldMk cId="3901169796" sldId="269"/>
        </pc:sldMkLst>
        <pc:spChg chg="mod">
          <ac:chgData name="Paul Adams" userId="78f9f193424ede4b" providerId="LiveId" clId="{87CCE578-3177-49B0-8CBA-CC658FEE1253}" dt="2024-04-21T04:00:49.278" v="63"/>
          <ac:spMkLst>
            <pc:docMk/>
            <pc:sldMk cId="3901169796" sldId="269"/>
            <ac:spMk id="2" creationId="{00000000-0000-0000-0000-000000000000}"/>
          </ac:spMkLst>
        </pc:spChg>
        <pc:spChg chg="mod">
          <ac:chgData name="Paul Adams" userId="78f9f193424ede4b" providerId="LiveId" clId="{87CCE578-3177-49B0-8CBA-CC658FEE1253}" dt="2024-04-21T04:06:39.238" v="101" actId="20577"/>
          <ac:spMkLst>
            <pc:docMk/>
            <pc:sldMk cId="3901169796" sldId="269"/>
            <ac:spMk id="3" creationId="{00000000-0000-0000-0000-000000000000}"/>
          </ac:spMkLst>
        </pc:spChg>
      </pc:sldChg>
      <pc:sldChg chg="modSp mod modNotes">
        <pc:chgData name="Paul Adams" userId="78f9f193424ede4b" providerId="LiveId" clId="{87CCE578-3177-49B0-8CBA-CC658FEE1253}" dt="2024-04-21T04:07:02.317" v="104"/>
        <pc:sldMkLst>
          <pc:docMk/>
          <pc:sldMk cId="3549369087" sldId="270"/>
        </pc:sldMkLst>
        <pc:spChg chg="mod">
          <ac:chgData name="Paul Adams" userId="78f9f193424ede4b" providerId="LiveId" clId="{87CCE578-3177-49B0-8CBA-CC658FEE1253}" dt="2024-04-21T04:01:14.394" v="66"/>
          <ac:spMkLst>
            <pc:docMk/>
            <pc:sldMk cId="3549369087" sldId="270"/>
            <ac:spMk id="2" creationId="{00000000-0000-0000-0000-000000000000}"/>
          </ac:spMkLst>
        </pc:spChg>
        <pc:spChg chg="mod">
          <ac:chgData name="Paul Adams" userId="78f9f193424ede4b" providerId="LiveId" clId="{87CCE578-3177-49B0-8CBA-CC658FEE1253}" dt="2024-04-21T04:07:02.317" v="104"/>
          <ac:spMkLst>
            <pc:docMk/>
            <pc:sldMk cId="3549369087" sldId="270"/>
            <ac:spMk id="3" creationId="{00000000-0000-0000-0000-000000000000}"/>
          </ac:spMkLst>
        </pc:spChg>
      </pc:sldChg>
      <pc:sldChg chg="modSp mod modNotes">
        <pc:chgData name="Paul Adams" userId="78f9f193424ede4b" providerId="LiveId" clId="{87CCE578-3177-49B0-8CBA-CC658FEE1253}" dt="2024-04-21T04:09:14.145" v="120" actId="20577"/>
        <pc:sldMkLst>
          <pc:docMk/>
          <pc:sldMk cId="3549369087" sldId="271"/>
        </pc:sldMkLst>
        <pc:spChg chg="mod">
          <ac:chgData name="Paul Adams" userId="78f9f193424ede4b" providerId="LiveId" clId="{87CCE578-3177-49B0-8CBA-CC658FEE1253}" dt="2024-04-21T04:01:22.079" v="67"/>
          <ac:spMkLst>
            <pc:docMk/>
            <pc:sldMk cId="3549369087" sldId="271"/>
            <ac:spMk id="2" creationId="{00000000-0000-0000-0000-000000000000}"/>
          </ac:spMkLst>
        </pc:spChg>
        <pc:spChg chg="mod">
          <ac:chgData name="Paul Adams" userId="78f9f193424ede4b" providerId="LiveId" clId="{87CCE578-3177-49B0-8CBA-CC658FEE1253}" dt="2024-04-21T04:09:14.145" v="120" actId="20577"/>
          <ac:spMkLst>
            <pc:docMk/>
            <pc:sldMk cId="3549369087" sldId="271"/>
            <ac:spMk id="3" creationId="{00000000-0000-0000-0000-000000000000}"/>
          </ac:spMkLst>
        </pc:spChg>
      </pc:sldChg>
      <pc:sldChg chg="modSp mod modNotes">
        <pc:chgData name="Paul Adams" userId="78f9f193424ede4b" providerId="LiveId" clId="{87CCE578-3177-49B0-8CBA-CC658FEE1253}" dt="2024-04-21T04:09:28.188" v="121"/>
        <pc:sldMkLst>
          <pc:docMk/>
          <pc:sldMk cId="3549369087" sldId="272"/>
        </pc:sldMkLst>
        <pc:spChg chg="mod">
          <ac:chgData name="Paul Adams" userId="78f9f193424ede4b" providerId="LiveId" clId="{87CCE578-3177-49B0-8CBA-CC658FEE1253}" dt="2024-04-21T04:01:27.638" v="68"/>
          <ac:spMkLst>
            <pc:docMk/>
            <pc:sldMk cId="3549369087" sldId="272"/>
            <ac:spMk id="2" creationId="{00000000-0000-0000-0000-000000000000}"/>
          </ac:spMkLst>
        </pc:spChg>
        <pc:spChg chg="mod">
          <ac:chgData name="Paul Adams" userId="78f9f193424ede4b" providerId="LiveId" clId="{87CCE578-3177-49B0-8CBA-CC658FEE1253}" dt="2024-04-21T04:09:28.188" v="121"/>
          <ac:spMkLst>
            <pc:docMk/>
            <pc:sldMk cId="3549369087" sldId="272"/>
            <ac:spMk id="3" creationId="{00000000-0000-0000-0000-000000000000}"/>
          </ac:spMkLst>
        </pc:spChg>
      </pc:sldChg>
      <pc:sldChg chg="modSp mod modNotes">
        <pc:chgData name="Paul Adams" userId="78f9f193424ede4b" providerId="LiveId" clId="{87CCE578-3177-49B0-8CBA-CC658FEE1253}" dt="2024-04-21T04:09:54.565" v="124"/>
        <pc:sldMkLst>
          <pc:docMk/>
          <pc:sldMk cId="3549369087" sldId="273"/>
        </pc:sldMkLst>
        <pc:spChg chg="mod">
          <ac:chgData name="Paul Adams" userId="78f9f193424ede4b" providerId="LiveId" clId="{87CCE578-3177-49B0-8CBA-CC658FEE1253}" dt="2024-04-21T04:02:03.475" v="71"/>
          <ac:spMkLst>
            <pc:docMk/>
            <pc:sldMk cId="3549369087" sldId="273"/>
            <ac:spMk id="2" creationId="{00000000-0000-0000-0000-000000000000}"/>
          </ac:spMkLst>
        </pc:spChg>
        <pc:spChg chg="mod">
          <ac:chgData name="Paul Adams" userId="78f9f193424ede4b" providerId="LiveId" clId="{87CCE578-3177-49B0-8CBA-CC658FEE1253}" dt="2024-04-21T04:09:54.565" v="124"/>
          <ac:spMkLst>
            <pc:docMk/>
            <pc:sldMk cId="3549369087" sldId="273"/>
            <ac:spMk id="3" creationId="{00000000-0000-0000-0000-000000000000}"/>
          </ac:spMkLst>
        </pc:spChg>
      </pc:sldChg>
      <pc:sldChg chg="modSp mod modNotes">
        <pc:chgData name="Paul Adams" userId="78f9f193424ede4b" providerId="LiveId" clId="{87CCE578-3177-49B0-8CBA-CC658FEE1253}" dt="2024-04-21T04:11:53.520" v="143" actId="20577"/>
        <pc:sldMkLst>
          <pc:docMk/>
          <pc:sldMk cId="3549369087" sldId="274"/>
        </pc:sldMkLst>
        <pc:spChg chg="mod">
          <ac:chgData name="Paul Adams" userId="78f9f193424ede4b" providerId="LiveId" clId="{87CCE578-3177-49B0-8CBA-CC658FEE1253}" dt="2024-04-21T04:02:10.204" v="72"/>
          <ac:spMkLst>
            <pc:docMk/>
            <pc:sldMk cId="3549369087" sldId="274"/>
            <ac:spMk id="2" creationId="{00000000-0000-0000-0000-000000000000}"/>
          </ac:spMkLst>
        </pc:spChg>
        <pc:spChg chg="mod">
          <ac:chgData name="Paul Adams" userId="78f9f193424ede4b" providerId="LiveId" clId="{87CCE578-3177-49B0-8CBA-CC658FEE1253}" dt="2024-04-21T04:11:53.520" v="143" actId="20577"/>
          <ac:spMkLst>
            <pc:docMk/>
            <pc:sldMk cId="3549369087" sldId="274"/>
            <ac:spMk id="3" creationId="{00000000-0000-0000-0000-000000000000}"/>
          </ac:spMkLst>
        </pc:spChg>
      </pc:sldChg>
      <pc:sldChg chg="modSp mod modNotes">
        <pc:chgData name="Paul Adams" userId="78f9f193424ede4b" providerId="LiveId" clId="{87CCE578-3177-49B0-8CBA-CC658FEE1253}" dt="2024-04-21T04:12:05.865" v="144"/>
        <pc:sldMkLst>
          <pc:docMk/>
          <pc:sldMk cId="3549369087" sldId="275"/>
        </pc:sldMkLst>
        <pc:spChg chg="mod">
          <ac:chgData name="Paul Adams" userId="78f9f193424ede4b" providerId="LiveId" clId="{87CCE578-3177-49B0-8CBA-CC658FEE1253}" dt="2024-04-21T04:02:15.565" v="73"/>
          <ac:spMkLst>
            <pc:docMk/>
            <pc:sldMk cId="3549369087" sldId="275"/>
            <ac:spMk id="2" creationId="{00000000-0000-0000-0000-000000000000}"/>
          </ac:spMkLst>
        </pc:spChg>
        <pc:spChg chg="mod">
          <ac:chgData name="Paul Adams" userId="78f9f193424ede4b" providerId="LiveId" clId="{87CCE578-3177-49B0-8CBA-CC658FEE1253}" dt="2024-04-21T04:12:05.865" v="144"/>
          <ac:spMkLst>
            <pc:docMk/>
            <pc:sldMk cId="3549369087" sldId="275"/>
            <ac:spMk id="3" creationId="{00000000-0000-0000-0000-000000000000}"/>
          </ac:spMkLst>
        </pc:spChg>
      </pc:sldChg>
      <pc:sldChg chg="modSp mod modNotes">
        <pc:chgData name="Paul Adams" userId="78f9f193424ede4b" providerId="LiveId" clId="{87CCE578-3177-49B0-8CBA-CC658FEE1253}" dt="2024-04-21T04:12:43.527" v="148"/>
        <pc:sldMkLst>
          <pc:docMk/>
          <pc:sldMk cId="3549369087" sldId="276"/>
        </pc:sldMkLst>
        <pc:spChg chg="mod">
          <ac:chgData name="Paul Adams" userId="78f9f193424ede4b" providerId="LiveId" clId="{87CCE578-3177-49B0-8CBA-CC658FEE1253}" dt="2024-04-21T04:03:08.114" v="77"/>
          <ac:spMkLst>
            <pc:docMk/>
            <pc:sldMk cId="3549369087" sldId="276"/>
            <ac:spMk id="2" creationId="{00000000-0000-0000-0000-000000000000}"/>
          </ac:spMkLst>
        </pc:spChg>
        <pc:spChg chg="mod">
          <ac:chgData name="Paul Adams" userId="78f9f193424ede4b" providerId="LiveId" clId="{87CCE578-3177-49B0-8CBA-CC658FEE1253}" dt="2024-04-21T04:12:43.527" v="148"/>
          <ac:spMkLst>
            <pc:docMk/>
            <pc:sldMk cId="3549369087" sldId="276"/>
            <ac:spMk id="3" creationId="{00000000-0000-0000-0000-000000000000}"/>
          </ac:spMkLst>
        </pc:spChg>
      </pc:sldChg>
      <pc:sldChg chg="modSp mod modNotes">
        <pc:chgData name="Paul Adams" userId="78f9f193424ede4b" providerId="LiveId" clId="{87CCE578-3177-49B0-8CBA-CC658FEE1253}" dt="2024-04-21T04:14:20.412" v="172" actId="20577"/>
        <pc:sldMkLst>
          <pc:docMk/>
          <pc:sldMk cId="3549369087" sldId="277"/>
        </pc:sldMkLst>
        <pc:spChg chg="mod">
          <ac:chgData name="Paul Adams" userId="78f9f193424ede4b" providerId="LiveId" clId="{87CCE578-3177-49B0-8CBA-CC658FEE1253}" dt="2024-04-21T04:03:14.052" v="78"/>
          <ac:spMkLst>
            <pc:docMk/>
            <pc:sldMk cId="3549369087" sldId="277"/>
            <ac:spMk id="2" creationId="{00000000-0000-0000-0000-000000000000}"/>
          </ac:spMkLst>
        </pc:spChg>
        <pc:spChg chg="mod">
          <ac:chgData name="Paul Adams" userId="78f9f193424ede4b" providerId="LiveId" clId="{87CCE578-3177-49B0-8CBA-CC658FEE1253}" dt="2024-04-21T04:14:20.412" v="172" actId="20577"/>
          <ac:spMkLst>
            <pc:docMk/>
            <pc:sldMk cId="3549369087" sldId="277"/>
            <ac:spMk id="3" creationId="{00000000-0000-0000-0000-000000000000}"/>
          </ac:spMkLst>
        </pc:spChg>
      </pc:sldChg>
      <pc:sldChg chg="modSp mod modNotes">
        <pc:chgData name="Paul Adams" userId="78f9f193424ede4b" providerId="LiveId" clId="{87CCE578-3177-49B0-8CBA-CC658FEE1253}" dt="2024-04-21T04:14:43.886" v="173"/>
        <pc:sldMkLst>
          <pc:docMk/>
          <pc:sldMk cId="3549369087" sldId="278"/>
        </pc:sldMkLst>
        <pc:spChg chg="mod">
          <ac:chgData name="Paul Adams" userId="78f9f193424ede4b" providerId="LiveId" clId="{87CCE578-3177-49B0-8CBA-CC658FEE1253}" dt="2024-04-21T04:03:21.697" v="79"/>
          <ac:spMkLst>
            <pc:docMk/>
            <pc:sldMk cId="3549369087" sldId="278"/>
            <ac:spMk id="2" creationId="{00000000-0000-0000-0000-000000000000}"/>
          </ac:spMkLst>
        </pc:spChg>
        <pc:spChg chg="mod">
          <ac:chgData name="Paul Adams" userId="78f9f193424ede4b" providerId="LiveId" clId="{87CCE578-3177-49B0-8CBA-CC658FEE1253}" dt="2024-04-21T04:14:43.886" v="173"/>
          <ac:spMkLst>
            <pc:docMk/>
            <pc:sldMk cId="3549369087" sldId="278"/>
            <ac:spMk id="3" creationId="{00000000-0000-0000-0000-000000000000}"/>
          </ac:spMkLst>
        </pc:spChg>
      </pc:sldChg>
      <pc:sldChg chg="modSp mod modNotes">
        <pc:chgData name="Paul Adams" userId="78f9f193424ede4b" providerId="LiveId" clId="{87CCE578-3177-49B0-8CBA-CC658FEE1253}" dt="2024-04-21T04:15:30.406" v="178"/>
        <pc:sldMkLst>
          <pc:docMk/>
          <pc:sldMk cId="3549369087" sldId="279"/>
        </pc:sldMkLst>
        <pc:spChg chg="mod">
          <ac:chgData name="Paul Adams" userId="78f9f193424ede4b" providerId="LiveId" clId="{87CCE578-3177-49B0-8CBA-CC658FEE1253}" dt="2024-04-21T04:04:00.042" v="82"/>
          <ac:spMkLst>
            <pc:docMk/>
            <pc:sldMk cId="3549369087" sldId="279"/>
            <ac:spMk id="2" creationId="{00000000-0000-0000-0000-000000000000}"/>
          </ac:spMkLst>
        </pc:spChg>
        <pc:spChg chg="mod">
          <ac:chgData name="Paul Adams" userId="78f9f193424ede4b" providerId="LiveId" clId="{87CCE578-3177-49B0-8CBA-CC658FEE1253}" dt="2024-04-21T04:15:30.406" v="178"/>
          <ac:spMkLst>
            <pc:docMk/>
            <pc:sldMk cId="3549369087" sldId="279"/>
            <ac:spMk id="3" creationId="{00000000-0000-0000-0000-000000000000}"/>
          </ac:spMkLst>
        </pc:spChg>
      </pc:sldChg>
      <pc:sldChg chg="modSp mod modNotes">
        <pc:chgData name="Paul Adams" userId="78f9f193424ede4b" providerId="LiveId" clId="{87CCE578-3177-49B0-8CBA-CC658FEE1253}" dt="2024-04-21T04:16:19.679" v="205" actId="20577"/>
        <pc:sldMkLst>
          <pc:docMk/>
          <pc:sldMk cId="3549369087" sldId="280"/>
        </pc:sldMkLst>
        <pc:spChg chg="mod">
          <ac:chgData name="Paul Adams" userId="78f9f193424ede4b" providerId="LiveId" clId="{87CCE578-3177-49B0-8CBA-CC658FEE1253}" dt="2024-04-21T04:04:05.294" v="83"/>
          <ac:spMkLst>
            <pc:docMk/>
            <pc:sldMk cId="3549369087" sldId="280"/>
            <ac:spMk id="2" creationId="{00000000-0000-0000-0000-000000000000}"/>
          </ac:spMkLst>
        </pc:spChg>
        <pc:spChg chg="mod">
          <ac:chgData name="Paul Adams" userId="78f9f193424ede4b" providerId="LiveId" clId="{87CCE578-3177-49B0-8CBA-CC658FEE1253}" dt="2024-04-21T04:16:19.679" v="205" actId="20577"/>
          <ac:spMkLst>
            <pc:docMk/>
            <pc:sldMk cId="3549369087" sldId="280"/>
            <ac:spMk id="3" creationId="{00000000-0000-0000-0000-000000000000}"/>
          </ac:spMkLst>
        </pc:spChg>
      </pc:sldChg>
      <pc:sldChg chg="modSp mod modNotes">
        <pc:chgData name="Paul Adams" userId="78f9f193424ede4b" providerId="LiveId" clId="{87CCE578-3177-49B0-8CBA-CC658FEE1253}" dt="2024-04-21T04:16:45.310" v="206"/>
        <pc:sldMkLst>
          <pc:docMk/>
          <pc:sldMk cId="3549369087" sldId="281"/>
        </pc:sldMkLst>
        <pc:spChg chg="mod">
          <ac:chgData name="Paul Adams" userId="78f9f193424ede4b" providerId="LiveId" clId="{87CCE578-3177-49B0-8CBA-CC658FEE1253}" dt="2024-04-21T04:04:30.666" v="84"/>
          <ac:spMkLst>
            <pc:docMk/>
            <pc:sldMk cId="3549369087" sldId="281"/>
            <ac:spMk id="2" creationId="{00000000-0000-0000-0000-000000000000}"/>
          </ac:spMkLst>
        </pc:spChg>
        <pc:spChg chg="mod">
          <ac:chgData name="Paul Adams" userId="78f9f193424ede4b" providerId="LiveId" clId="{87CCE578-3177-49B0-8CBA-CC658FEE1253}" dt="2024-04-21T04:16:45.310" v="206"/>
          <ac:spMkLst>
            <pc:docMk/>
            <pc:sldMk cId="3549369087" sldId="281"/>
            <ac:spMk id="3" creationId="{00000000-0000-0000-0000-000000000000}"/>
          </ac:spMkLst>
        </pc:spChg>
      </pc:sldChg>
      <pc:sldChg chg="modSp mod modNotes">
        <pc:chgData name="Paul Adams" userId="78f9f193424ede4b" providerId="LiveId" clId="{87CCE578-3177-49B0-8CBA-CC658FEE1253}" dt="2024-04-21T04:17:27.151" v="210"/>
        <pc:sldMkLst>
          <pc:docMk/>
          <pc:sldMk cId="3549369087" sldId="282"/>
        </pc:sldMkLst>
        <pc:spChg chg="mod">
          <ac:chgData name="Paul Adams" userId="78f9f193424ede4b" providerId="LiveId" clId="{87CCE578-3177-49B0-8CBA-CC658FEE1253}" dt="2024-04-21T04:05:36.869" v="88"/>
          <ac:spMkLst>
            <pc:docMk/>
            <pc:sldMk cId="3549369087" sldId="282"/>
            <ac:spMk id="2" creationId="{00000000-0000-0000-0000-000000000000}"/>
          </ac:spMkLst>
        </pc:spChg>
        <pc:spChg chg="mod">
          <ac:chgData name="Paul Adams" userId="78f9f193424ede4b" providerId="LiveId" clId="{87CCE578-3177-49B0-8CBA-CC658FEE1253}" dt="2024-04-21T04:17:27.151" v="210"/>
          <ac:spMkLst>
            <pc:docMk/>
            <pc:sldMk cId="3549369087" sldId="282"/>
            <ac:spMk id="3" creationId="{00000000-0000-0000-0000-000000000000}"/>
          </ac:spMkLst>
        </pc:spChg>
      </pc:sldChg>
      <pc:sldChg chg="modSp mod modNotes">
        <pc:chgData name="Paul Adams" userId="78f9f193424ede4b" providerId="LiveId" clId="{87CCE578-3177-49B0-8CBA-CC658FEE1253}" dt="2024-04-21T04:06:51.407" v="102"/>
        <pc:sldMkLst>
          <pc:docMk/>
          <pc:sldMk cId="1059619030" sldId="288"/>
        </pc:sldMkLst>
        <pc:spChg chg="mod">
          <ac:chgData name="Paul Adams" userId="78f9f193424ede4b" providerId="LiveId" clId="{87CCE578-3177-49B0-8CBA-CC658FEE1253}" dt="2024-04-21T04:00:58.162" v="64"/>
          <ac:spMkLst>
            <pc:docMk/>
            <pc:sldMk cId="1059619030" sldId="288"/>
            <ac:spMk id="2" creationId="{00000000-0000-0000-0000-000000000000}"/>
          </ac:spMkLst>
        </pc:spChg>
        <pc:spChg chg="mod">
          <ac:chgData name="Paul Adams" userId="78f9f193424ede4b" providerId="LiveId" clId="{87CCE578-3177-49B0-8CBA-CC658FEE1253}" dt="2024-04-21T04:06:51.407" v="102"/>
          <ac:spMkLst>
            <pc:docMk/>
            <pc:sldMk cId="1059619030" sldId="288"/>
            <ac:spMk id="3" creationId="{00000000-0000-0000-0000-000000000000}"/>
          </ac:spMkLst>
        </pc:spChg>
      </pc:sldChg>
      <pc:sldChg chg="modSp mod modNotes">
        <pc:chgData name="Paul Adams" userId="78f9f193424ede4b" providerId="LiveId" clId="{87CCE578-3177-49B0-8CBA-CC658FEE1253}" dt="2024-04-21T04:09:35.842" v="122"/>
        <pc:sldMkLst>
          <pc:docMk/>
          <pc:sldMk cId="2990791975" sldId="289"/>
        </pc:sldMkLst>
        <pc:spChg chg="mod">
          <ac:chgData name="Paul Adams" userId="78f9f193424ede4b" providerId="LiveId" clId="{87CCE578-3177-49B0-8CBA-CC658FEE1253}" dt="2024-04-21T04:01:37.173" v="69"/>
          <ac:spMkLst>
            <pc:docMk/>
            <pc:sldMk cId="2990791975" sldId="289"/>
            <ac:spMk id="2" creationId="{00000000-0000-0000-0000-000000000000}"/>
          </ac:spMkLst>
        </pc:spChg>
        <pc:spChg chg="mod">
          <ac:chgData name="Paul Adams" userId="78f9f193424ede4b" providerId="LiveId" clId="{87CCE578-3177-49B0-8CBA-CC658FEE1253}" dt="2024-04-21T04:09:35.842" v="122"/>
          <ac:spMkLst>
            <pc:docMk/>
            <pc:sldMk cId="2990791975" sldId="289"/>
            <ac:spMk id="3" creationId="{00000000-0000-0000-0000-000000000000}"/>
          </ac:spMkLst>
        </pc:spChg>
      </pc:sldChg>
      <pc:sldChg chg="modSp mod modNotes">
        <pc:chgData name="Paul Adams" userId="78f9f193424ede4b" providerId="LiveId" clId="{87CCE578-3177-49B0-8CBA-CC658FEE1253}" dt="2024-04-21T04:12:12.129" v="145"/>
        <pc:sldMkLst>
          <pc:docMk/>
          <pc:sldMk cId="1048799891" sldId="290"/>
        </pc:sldMkLst>
        <pc:spChg chg="mod">
          <ac:chgData name="Paul Adams" userId="78f9f193424ede4b" providerId="LiveId" clId="{87CCE578-3177-49B0-8CBA-CC658FEE1253}" dt="2024-04-21T04:02:22.759" v="74"/>
          <ac:spMkLst>
            <pc:docMk/>
            <pc:sldMk cId="1048799891" sldId="290"/>
            <ac:spMk id="2" creationId="{00000000-0000-0000-0000-000000000000}"/>
          </ac:spMkLst>
        </pc:spChg>
        <pc:spChg chg="mod">
          <ac:chgData name="Paul Adams" userId="78f9f193424ede4b" providerId="LiveId" clId="{87CCE578-3177-49B0-8CBA-CC658FEE1253}" dt="2024-04-21T04:12:12.129" v="145"/>
          <ac:spMkLst>
            <pc:docMk/>
            <pc:sldMk cId="1048799891" sldId="290"/>
            <ac:spMk id="3" creationId="{00000000-0000-0000-0000-000000000000}"/>
          </ac:spMkLst>
        </pc:spChg>
      </pc:sldChg>
      <pc:sldChg chg="modSp mod modNotes">
        <pc:chgData name="Paul Adams" userId="78f9f193424ede4b" providerId="LiveId" clId="{87CCE578-3177-49B0-8CBA-CC658FEE1253}" dt="2024-04-21T04:15:11.064" v="176"/>
        <pc:sldMkLst>
          <pc:docMk/>
          <pc:sldMk cId="3012627961" sldId="291"/>
        </pc:sldMkLst>
        <pc:spChg chg="mod">
          <ac:chgData name="Paul Adams" userId="78f9f193424ede4b" providerId="LiveId" clId="{87CCE578-3177-49B0-8CBA-CC658FEE1253}" dt="2024-04-21T04:03:28.177" v="80"/>
          <ac:spMkLst>
            <pc:docMk/>
            <pc:sldMk cId="3012627961" sldId="291"/>
            <ac:spMk id="2" creationId="{00000000-0000-0000-0000-000000000000}"/>
          </ac:spMkLst>
        </pc:spChg>
        <pc:spChg chg="mod">
          <ac:chgData name="Paul Adams" userId="78f9f193424ede4b" providerId="LiveId" clId="{87CCE578-3177-49B0-8CBA-CC658FEE1253}" dt="2024-04-21T04:15:11.064" v="176"/>
          <ac:spMkLst>
            <pc:docMk/>
            <pc:sldMk cId="3012627961" sldId="291"/>
            <ac:spMk id="3" creationId="{00000000-0000-0000-0000-000000000000}"/>
          </ac:spMkLst>
        </pc:spChg>
      </pc:sldChg>
      <pc:sldChg chg="modSp mod modNotes">
        <pc:chgData name="Paul Adams" userId="78f9f193424ede4b" providerId="LiveId" clId="{87CCE578-3177-49B0-8CBA-CC658FEE1253}" dt="2024-04-21T04:16:52.095" v="207"/>
        <pc:sldMkLst>
          <pc:docMk/>
          <pc:sldMk cId="3681450297" sldId="292"/>
        </pc:sldMkLst>
        <pc:spChg chg="mod">
          <ac:chgData name="Paul Adams" userId="78f9f193424ede4b" providerId="LiveId" clId="{87CCE578-3177-49B0-8CBA-CC658FEE1253}" dt="2024-04-21T04:05:08.914" v="85"/>
          <ac:spMkLst>
            <pc:docMk/>
            <pc:sldMk cId="3681450297" sldId="292"/>
            <ac:spMk id="2" creationId="{00000000-0000-0000-0000-000000000000}"/>
          </ac:spMkLst>
        </pc:spChg>
        <pc:spChg chg="mod">
          <ac:chgData name="Paul Adams" userId="78f9f193424ede4b" providerId="LiveId" clId="{87CCE578-3177-49B0-8CBA-CC658FEE1253}" dt="2024-04-21T04:16:52.095" v="207"/>
          <ac:spMkLst>
            <pc:docMk/>
            <pc:sldMk cId="3681450297" sldId="292"/>
            <ac:spMk id="3" creationId="{00000000-0000-0000-0000-000000000000}"/>
          </ac:spMkLst>
        </pc:spChg>
      </pc:sldChg>
      <pc:sldChg chg="modSp mod modNotes">
        <pc:chgData name="Paul Adams" userId="78f9f193424ede4b" providerId="LiveId" clId="{87CCE578-3177-49B0-8CBA-CC658FEE1253}" dt="2024-04-21T04:06:56.163" v="103"/>
        <pc:sldMkLst>
          <pc:docMk/>
          <pc:sldMk cId="892904238" sldId="307"/>
        </pc:sldMkLst>
        <pc:spChg chg="mod">
          <ac:chgData name="Paul Adams" userId="78f9f193424ede4b" providerId="LiveId" clId="{87CCE578-3177-49B0-8CBA-CC658FEE1253}" dt="2024-04-21T04:01:04.344" v="65"/>
          <ac:spMkLst>
            <pc:docMk/>
            <pc:sldMk cId="892904238" sldId="307"/>
            <ac:spMk id="2" creationId="{00000000-0000-0000-0000-000000000000}"/>
          </ac:spMkLst>
        </pc:spChg>
        <pc:spChg chg="mod">
          <ac:chgData name="Paul Adams" userId="78f9f193424ede4b" providerId="LiveId" clId="{87CCE578-3177-49B0-8CBA-CC658FEE1253}" dt="2024-04-21T04:06:56.163" v="103"/>
          <ac:spMkLst>
            <pc:docMk/>
            <pc:sldMk cId="892904238" sldId="307"/>
            <ac:spMk id="3" creationId="{00000000-0000-0000-0000-000000000000}"/>
          </ac:spMkLst>
        </pc:spChg>
      </pc:sldChg>
      <pc:sldChg chg="modSp mod modNotes">
        <pc:chgData name="Paul Adams" userId="78f9f193424ede4b" providerId="LiveId" clId="{87CCE578-3177-49B0-8CBA-CC658FEE1253}" dt="2024-04-21T04:09:46.253" v="123"/>
        <pc:sldMkLst>
          <pc:docMk/>
          <pc:sldMk cId="380894135" sldId="308"/>
        </pc:sldMkLst>
        <pc:spChg chg="mod">
          <ac:chgData name="Paul Adams" userId="78f9f193424ede4b" providerId="LiveId" clId="{87CCE578-3177-49B0-8CBA-CC658FEE1253}" dt="2024-04-21T04:01:43.085" v="70"/>
          <ac:spMkLst>
            <pc:docMk/>
            <pc:sldMk cId="380894135" sldId="308"/>
            <ac:spMk id="2" creationId="{00000000-0000-0000-0000-000000000000}"/>
          </ac:spMkLst>
        </pc:spChg>
        <pc:spChg chg="mod">
          <ac:chgData name="Paul Adams" userId="78f9f193424ede4b" providerId="LiveId" clId="{87CCE578-3177-49B0-8CBA-CC658FEE1253}" dt="2024-04-21T04:09:46.253" v="123"/>
          <ac:spMkLst>
            <pc:docMk/>
            <pc:sldMk cId="380894135" sldId="308"/>
            <ac:spMk id="3" creationId="{00000000-0000-0000-0000-000000000000}"/>
          </ac:spMkLst>
        </pc:spChg>
      </pc:sldChg>
      <pc:sldChg chg="modSp mod modNotes">
        <pc:chgData name="Paul Adams" userId="78f9f193424ede4b" providerId="LiveId" clId="{87CCE578-3177-49B0-8CBA-CC658FEE1253}" dt="2024-04-21T04:12:18.280" v="146"/>
        <pc:sldMkLst>
          <pc:docMk/>
          <pc:sldMk cId="4274745591" sldId="309"/>
        </pc:sldMkLst>
        <pc:spChg chg="mod">
          <ac:chgData name="Paul Adams" userId="78f9f193424ede4b" providerId="LiveId" clId="{87CCE578-3177-49B0-8CBA-CC658FEE1253}" dt="2024-04-21T04:02:39.591" v="75"/>
          <ac:spMkLst>
            <pc:docMk/>
            <pc:sldMk cId="4274745591" sldId="309"/>
            <ac:spMk id="2" creationId="{00000000-0000-0000-0000-000000000000}"/>
          </ac:spMkLst>
        </pc:spChg>
        <pc:spChg chg="mod">
          <ac:chgData name="Paul Adams" userId="78f9f193424ede4b" providerId="LiveId" clId="{87CCE578-3177-49B0-8CBA-CC658FEE1253}" dt="2024-04-21T04:12:18.280" v="146"/>
          <ac:spMkLst>
            <pc:docMk/>
            <pc:sldMk cId="4274745591" sldId="309"/>
            <ac:spMk id="3" creationId="{00000000-0000-0000-0000-000000000000}"/>
          </ac:spMkLst>
        </pc:spChg>
      </pc:sldChg>
      <pc:sldChg chg="modSp del mod modNotes">
        <pc:chgData name="Paul Adams" userId="78f9f193424ede4b" providerId="LiveId" clId="{87CCE578-3177-49B0-8CBA-CC658FEE1253}" dt="2024-04-21T04:18:17.012" v="211" actId="47"/>
        <pc:sldMkLst>
          <pc:docMk/>
          <pc:sldMk cId="73959917" sldId="310"/>
        </pc:sldMkLst>
        <pc:spChg chg="mod">
          <ac:chgData name="Paul Adams" userId="78f9f193424ede4b" providerId="LiveId" clId="{87CCE578-3177-49B0-8CBA-CC658FEE1253}" dt="2024-04-21T04:02:55.261" v="76"/>
          <ac:spMkLst>
            <pc:docMk/>
            <pc:sldMk cId="73959917" sldId="310"/>
            <ac:spMk id="2" creationId="{00000000-0000-0000-0000-000000000000}"/>
          </ac:spMkLst>
        </pc:spChg>
        <pc:spChg chg="mod">
          <ac:chgData name="Paul Adams" userId="78f9f193424ede4b" providerId="LiveId" clId="{87CCE578-3177-49B0-8CBA-CC658FEE1253}" dt="2024-04-21T04:12:35.804" v="147"/>
          <ac:spMkLst>
            <pc:docMk/>
            <pc:sldMk cId="73959917" sldId="310"/>
            <ac:spMk id="3" creationId="{00000000-0000-0000-0000-000000000000}"/>
          </ac:spMkLst>
        </pc:spChg>
      </pc:sldChg>
      <pc:sldChg chg="modSp mod modNotes">
        <pc:chgData name="Paul Adams" userId="78f9f193424ede4b" providerId="LiveId" clId="{87CCE578-3177-49B0-8CBA-CC658FEE1253}" dt="2024-04-21T04:15:20.034" v="177"/>
        <pc:sldMkLst>
          <pc:docMk/>
          <pc:sldMk cId="1874813221" sldId="311"/>
        </pc:sldMkLst>
        <pc:spChg chg="mod">
          <ac:chgData name="Paul Adams" userId="78f9f193424ede4b" providerId="LiveId" clId="{87CCE578-3177-49B0-8CBA-CC658FEE1253}" dt="2024-04-21T04:03:34.852" v="81"/>
          <ac:spMkLst>
            <pc:docMk/>
            <pc:sldMk cId="1874813221" sldId="311"/>
            <ac:spMk id="2" creationId="{00000000-0000-0000-0000-000000000000}"/>
          </ac:spMkLst>
        </pc:spChg>
        <pc:spChg chg="mod">
          <ac:chgData name="Paul Adams" userId="78f9f193424ede4b" providerId="LiveId" clId="{87CCE578-3177-49B0-8CBA-CC658FEE1253}" dt="2024-04-21T04:15:20.034" v="177"/>
          <ac:spMkLst>
            <pc:docMk/>
            <pc:sldMk cId="1874813221" sldId="311"/>
            <ac:spMk id="3" creationId="{00000000-0000-0000-0000-000000000000}"/>
          </ac:spMkLst>
        </pc:spChg>
      </pc:sldChg>
      <pc:sldChg chg="modSp del mod modNotes">
        <pc:chgData name="Paul Adams" userId="78f9f193424ede4b" providerId="LiveId" clId="{87CCE578-3177-49B0-8CBA-CC658FEE1253}" dt="2024-04-21T04:18:43.546" v="212" actId="47"/>
        <pc:sldMkLst>
          <pc:docMk/>
          <pc:sldMk cId="998681710" sldId="312"/>
        </pc:sldMkLst>
        <pc:spChg chg="mod">
          <ac:chgData name="Paul Adams" userId="78f9f193424ede4b" providerId="LiveId" clId="{87CCE578-3177-49B0-8CBA-CC658FEE1253}" dt="2024-04-21T04:05:23.946" v="86"/>
          <ac:spMkLst>
            <pc:docMk/>
            <pc:sldMk cId="998681710" sldId="312"/>
            <ac:spMk id="2" creationId="{00000000-0000-0000-0000-000000000000}"/>
          </ac:spMkLst>
        </pc:spChg>
        <pc:spChg chg="mod">
          <ac:chgData name="Paul Adams" userId="78f9f193424ede4b" providerId="LiveId" clId="{87CCE578-3177-49B0-8CBA-CC658FEE1253}" dt="2024-04-21T04:16:59.229" v="208"/>
          <ac:spMkLst>
            <pc:docMk/>
            <pc:sldMk cId="998681710" sldId="312"/>
            <ac:spMk id="3" creationId="{00000000-0000-0000-0000-000000000000}"/>
          </ac:spMkLst>
        </pc:spChg>
      </pc:sldChg>
      <pc:sldChg chg="modSp mod modNotes">
        <pc:chgData name="Paul Adams" userId="78f9f193424ede4b" providerId="LiveId" clId="{87CCE578-3177-49B0-8CBA-CC658FEE1253}" dt="2024-04-21T04:17:18.371" v="209"/>
        <pc:sldMkLst>
          <pc:docMk/>
          <pc:sldMk cId="336062507" sldId="313"/>
        </pc:sldMkLst>
        <pc:spChg chg="mod">
          <ac:chgData name="Paul Adams" userId="78f9f193424ede4b" providerId="LiveId" clId="{87CCE578-3177-49B0-8CBA-CC658FEE1253}" dt="2024-04-21T04:05:29.343" v="87"/>
          <ac:spMkLst>
            <pc:docMk/>
            <pc:sldMk cId="336062507" sldId="313"/>
            <ac:spMk id="2" creationId="{00000000-0000-0000-0000-000000000000}"/>
          </ac:spMkLst>
        </pc:spChg>
        <pc:spChg chg="mod">
          <ac:chgData name="Paul Adams" userId="78f9f193424ede4b" providerId="LiveId" clId="{87CCE578-3177-49B0-8CBA-CC658FEE1253}" dt="2024-04-21T04:17:18.371" v="209"/>
          <ac:spMkLst>
            <pc:docMk/>
            <pc:sldMk cId="336062507" sldId="313"/>
            <ac:spMk id="3" creationId="{00000000-0000-0000-0000-000000000000}"/>
          </ac:spMkLst>
        </pc:spChg>
      </pc:sldChg>
      <pc:sldChg chg="del modNotes">
        <pc:chgData name="Paul Adams" userId="78f9f193424ede4b" providerId="LiveId" clId="{87CCE578-3177-49B0-8CBA-CC658FEE1253}" dt="2024-04-21T04:05:48.249" v="90" actId="47"/>
        <pc:sldMkLst>
          <pc:docMk/>
          <pc:sldMk cId="334374359" sldId="315"/>
        </pc:sldMkLst>
      </pc:sldChg>
      <pc:sldChg chg="modSp del mod modNotes">
        <pc:chgData name="Paul Adams" userId="78f9f193424ede4b" providerId="LiveId" clId="{87CCE578-3177-49B0-8CBA-CC658FEE1253}" dt="2024-04-21T04:05:54.146" v="91" actId="47"/>
        <pc:sldMkLst>
          <pc:docMk/>
          <pc:sldMk cId="3293149269" sldId="316"/>
        </pc:sldMkLst>
        <pc:spChg chg="mod">
          <ac:chgData name="Paul Adams" userId="78f9f193424ede4b" providerId="LiveId" clId="{87CCE578-3177-49B0-8CBA-CC658FEE1253}" dt="2024-04-21T04:05:44.961" v="89"/>
          <ac:spMkLst>
            <pc:docMk/>
            <pc:sldMk cId="3293149269" sldId="316"/>
            <ac:spMk id="2" creationId="{00000000-0000-0000-0000-000000000000}"/>
          </ac:spMkLst>
        </pc:spChg>
        <pc:spChg chg="mod">
          <ac:chgData name="Paul Adams" userId="78f9f193424ede4b" providerId="LiveId" clId="{87CCE578-3177-49B0-8CBA-CC658FEE1253}" dt="2024-04-21T03:59:23.780" v="0"/>
          <ac:spMkLst>
            <pc:docMk/>
            <pc:sldMk cId="3293149269" sldId="316"/>
            <ac:spMk id="3" creationId="{00000000-0000-0000-0000-000000000000}"/>
          </ac:spMkLst>
        </pc:spChg>
      </pc:sldChg>
      <pc:sldMasterChg chg="modSp modSldLayout">
        <pc:chgData name="Paul Adams" userId="78f9f193424ede4b" providerId="LiveId" clId="{87CCE578-3177-49B0-8CBA-CC658FEE1253}" dt="2024-04-21T03:59:23.780" v="0"/>
        <pc:sldMasterMkLst>
          <pc:docMk/>
          <pc:sldMasterMk cId="0" sldId="2147483662"/>
        </pc:sldMasterMkLst>
        <pc:spChg chg="mod">
          <ac:chgData name="Paul Adams" userId="78f9f193424ede4b" providerId="LiveId" clId="{87CCE578-3177-49B0-8CBA-CC658FEE1253}" dt="2024-04-21T03:59:23.780" v="0"/>
          <ac:spMkLst>
            <pc:docMk/>
            <pc:sldMasterMk cId="0" sldId="2147483662"/>
            <ac:spMk id="2" creationId="{00000000-0000-0000-0000-000000000000}"/>
          </ac:spMkLst>
        </pc:spChg>
        <pc:spChg chg="mod">
          <ac:chgData name="Paul Adams" userId="78f9f193424ede4b" providerId="LiveId" clId="{87CCE578-3177-49B0-8CBA-CC658FEE1253}" dt="2024-04-21T03:59:23.780" v="0"/>
          <ac:spMkLst>
            <pc:docMk/>
            <pc:sldMasterMk cId="0" sldId="2147483662"/>
            <ac:spMk id="3" creationId="{00000000-0000-0000-0000-000000000000}"/>
          </ac:spMkLst>
        </pc:spChg>
        <pc:sldLayoutChg chg="modSp">
          <pc:chgData name="Paul Adams" userId="78f9f193424ede4b" providerId="LiveId" clId="{87CCE578-3177-49B0-8CBA-CC658FEE1253}" dt="2024-04-21T03:59:23.780" v="0"/>
          <pc:sldLayoutMkLst>
            <pc:docMk/>
            <pc:sldMasterMk cId="0" sldId="2147483662"/>
            <pc:sldLayoutMk cId="0" sldId="2147483661"/>
          </pc:sldLayoutMkLst>
          <pc:spChg chg="mod">
            <ac:chgData name="Paul Adams" userId="78f9f193424ede4b" providerId="LiveId" clId="{87CCE578-3177-49B0-8CBA-CC658FEE1253}" dt="2024-04-21T03:59:23.780" v="0"/>
            <ac:spMkLst>
              <pc:docMk/>
              <pc:sldMasterMk cId="0" sldId="2147483662"/>
              <pc:sldLayoutMk cId="0" sldId="2147483661"/>
              <ac:spMk id="2"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1"/>
              <ac:spMk id="3"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1"/>
              <ac:spMk id="7" creationId="{00000000-0000-0000-0000-000000000000}"/>
            </ac:spMkLst>
          </pc:spChg>
          <pc:picChg chg="mod">
            <ac:chgData name="Paul Adams" userId="78f9f193424ede4b" providerId="LiveId" clId="{87CCE578-3177-49B0-8CBA-CC658FEE1253}" dt="2024-04-21T03:59:23.780" v="0"/>
            <ac:picMkLst>
              <pc:docMk/>
              <pc:sldMasterMk cId="0" sldId="2147483662"/>
              <pc:sldLayoutMk cId="0" sldId="2147483661"/>
              <ac:picMk id="5" creationId="{00000000-0000-0000-0000-000000000000}"/>
            </ac:picMkLst>
          </pc:picChg>
        </pc:sldLayoutChg>
        <pc:sldLayoutChg chg="modSp">
          <pc:chgData name="Paul Adams" userId="78f9f193424ede4b" providerId="LiveId" clId="{87CCE578-3177-49B0-8CBA-CC658FEE1253}" dt="2024-04-21T03:59:23.780" v="0"/>
          <pc:sldLayoutMkLst>
            <pc:docMk/>
            <pc:sldMasterMk cId="0" sldId="2147483662"/>
            <pc:sldLayoutMk cId="0" sldId="2147483663"/>
          </pc:sldLayoutMkLst>
          <pc:spChg chg="mod">
            <ac:chgData name="Paul Adams" userId="78f9f193424ede4b" providerId="LiveId" clId="{87CCE578-3177-49B0-8CBA-CC658FEE1253}" dt="2024-04-21T03:59:23.780" v="0"/>
            <ac:spMkLst>
              <pc:docMk/>
              <pc:sldMasterMk cId="0" sldId="2147483662"/>
              <pc:sldLayoutMk cId="0" sldId="2147483663"/>
              <ac:spMk id="2"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3"/>
              <ac:spMk id="3"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64"/>
          </pc:sldLayoutMkLst>
          <pc:spChg chg="mod">
            <ac:chgData name="Paul Adams" userId="78f9f193424ede4b" providerId="LiveId" clId="{87CCE578-3177-49B0-8CBA-CC658FEE1253}" dt="2024-04-21T03:59:23.780" v="0"/>
            <ac:spMkLst>
              <pc:docMk/>
              <pc:sldMasterMk cId="0" sldId="2147483662"/>
              <pc:sldLayoutMk cId="0" sldId="2147483664"/>
              <ac:spMk id="2"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4"/>
              <ac:spMk id="3"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4"/>
              <ac:spMk id="7" creationId="{00000000-0000-0000-0000-000000000000}"/>
            </ac:spMkLst>
          </pc:spChg>
          <pc:picChg chg="mod">
            <ac:chgData name="Paul Adams" userId="78f9f193424ede4b" providerId="LiveId" clId="{87CCE578-3177-49B0-8CBA-CC658FEE1253}" dt="2024-04-21T03:59:23.780" v="0"/>
            <ac:picMkLst>
              <pc:docMk/>
              <pc:sldMasterMk cId="0" sldId="2147483662"/>
              <pc:sldLayoutMk cId="0" sldId="2147483664"/>
              <ac:picMk id="5" creationId="{00000000-0000-0000-0000-000000000000}"/>
            </ac:picMkLst>
          </pc:picChg>
        </pc:sldLayoutChg>
        <pc:sldLayoutChg chg="modSp">
          <pc:chgData name="Paul Adams" userId="78f9f193424ede4b" providerId="LiveId" clId="{87CCE578-3177-49B0-8CBA-CC658FEE1253}" dt="2024-04-21T03:59:23.780" v="0"/>
          <pc:sldLayoutMkLst>
            <pc:docMk/>
            <pc:sldMasterMk cId="0" sldId="2147483662"/>
            <pc:sldLayoutMk cId="0" sldId="2147483665"/>
          </pc:sldLayoutMkLst>
          <pc:spChg chg="mod">
            <ac:chgData name="Paul Adams" userId="78f9f193424ede4b" providerId="LiveId" clId="{87CCE578-3177-49B0-8CBA-CC658FEE1253}" dt="2024-04-21T03:59:23.780" v="0"/>
            <ac:spMkLst>
              <pc:docMk/>
              <pc:sldMasterMk cId="0" sldId="2147483662"/>
              <pc:sldLayoutMk cId="0" sldId="2147483665"/>
              <ac:spMk id="6"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66"/>
          </pc:sldLayoutMkLst>
          <pc:spChg chg="mod">
            <ac:chgData name="Paul Adams" userId="78f9f193424ede4b" providerId="LiveId" clId="{87CCE578-3177-49B0-8CBA-CC658FEE1253}" dt="2024-04-21T03:59:23.780" v="0"/>
            <ac:spMkLst>
              <pc:docMk/>
              <pc:sldMasterMk cId="0" sldId="2147483662"/>
              <pc:sldLayoutMk cId="0" sldId="2147483666"/>
              <ac:spMk id="3"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67"/>
          </pc:sldLayoutMkLst>
          <pc:spChg chg="mod">
            <ac:chgData name="Paul Adams" userId="78f9f193424ede4b" providerId="LiveId" clId="{87CCE578-3177-49B0-8CBA-CC658FEE1253}" dt="2024-04-21T03:59:23.780" v="0"/>
            <ac:spMkLst>
              <pc:docMk/>
              <pc:sldMasterMk cId="0" sldId="2147483662"/>
              <pc:sldLayoutMk cId="0" sldId="2147483667"/>
              <ac:spMk id="3"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7"/>
              <ac:spMk id="4"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68"/>
          </pc:sldLayoutMkLst>
          <pc:spChg chg="mod">
            <ac:chgData name="Paul Adams" userId="78f9f193424ede4b" providerId="LiveId" clId="{87CCE578-3177-49B0-8CBA-CC658FEE1253}" dt="2024-04-21T03:59:23.780" v="0"/>
            <ac:spMkLst>
              <pc:docMk/>
              <pc:sldMasterMk cId="0" sldId="2147483662"/>
              <pc:sldLayoutMk cId="0" sldId="2147483668"/>
              <ac:spMk id="3"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8"/>
              <ac:spMk id="4"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8"/>
              <ac:spMk id="5"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68"/>
              <ac:spMk id="6"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72"/>
          </pc:sldLayoutMkLst>
          <pc:spChg chg="mod">
            <ac:chgData name="Paul Adams" userId="78f9f193424ede4b" providerId="LiveId" clId="{87CCE578-3177-49B0-8CBA-CC658FEE1253}" dt="2024-04-21T03:59:23.780" v="0"/>
            <ac:spMkLst>
              <pc:docMk/>
              <pc:sldMasterMk cId="0" sldId="2147483662"/>
              <pc:sldLayoutMk cId="0" sldId="2147483672"/>
              <ac:spMk id="6" creationId="{00000000-0000-0000-0000-000000000000}"/>
            </ac:spMkLst>
          </pc:spChg>
        </pc:sldLayoutChg>
        <pc:sldLayoutChg chg="modSp">
          <pc:chgData name="Paul Adams" userId="78f9f193424ede4b" providerId="LiveId" clId="{87CCE578-3177-49B0-8CBA-CC658FEE1253}" dt="2024-04-21T03:59:23.780" v="0"/>
          <pc:sldLayoutMkLst>
            <pc:docMk/>
            <pc:sldMasterMk cId="0" sldId="2147483662"/>
            <pc:sldLayoutMk cId="0" sldId="2147483673"/>
          </pc:sldLayoutMkLst>
          <pc:spChg chg="mod">
            <ac:chgData name="Paul Adams" userId="78f9f193424ede4b" providerId="LiveId" clId="{87CCE578-3177-49B0-8CBA-CC658FEE1253}" dt="2024-04-21T03:59:23.780" v="0"/>
            <ac:spMkLst>
              <pc:docMk/>
              <pc:sldMasterMk cId="0" sldId="2147483662"/>
              <pc:sldLayoutMk cId="0" sldId="2147483673"/>
              <ac:spMk id="4" creationId="{00000000-0000-0000-0000-000000000000}"/>
            </ac:spMkLst>
          </pc:spChg>
          <pc:spChg chg="mod">
            <ac:chgData name="Paul Adams" userId="78f9f193424ede4b" providerId="LiveId" clId="{87CCE578-3177-49B0-8CBA-CC658FEE1253}" dt="2024-04-21T03:59:23.780" v="0"/>
            <ac:spMkLst>
              <pc:docMk/>
              <pc:sldMasterMk cId="0" sldId="2147483662"/>
              <pc:sldLayoutMk cId="0" sldId="2147483673"/>
              <ac:spMk id="6" creationId="{00000000-0000-0000-0000-000000000000}"/>
            </ac:spMkLst>
          </pc:spChg>
        </pc:sldLayoutChg>
      </pc:sldMasterChg>
      <pc:sldMasterChg chg="modSp modSldLayout">
        <pc:chgData name="Paul Adams" userId="78f9f193424ede4b" providerId="LiveId" clId="{87CCE578-3177-49B0-8CBA-CC658FEE1253}" dt="2024-04-21T03:59:23.780" v="0"/>
        <pc:sldMasterMkLst>
          <pc:docMk/>
          <pc:sldMasterMk cId="0" sldId="2147483674"/>
        </pc:sldMasterMkLst>
        <pc:spChg chg="mod">
          <ac:chgData name="Paul Adams" userId="78f9f193424ede4b" providerId="LiveId" clId="{87CCE578-3177-49B0-8CBA-CC658FEE1253}" dt="2024-04-21T03:59:23.780" v="0"/>
          <ac:spMkLst>
            <pc:docMk/>
            <pc:sldMasterMk cId="0" sldId="2147483674"/>
            <ac:spMk id="2" creationId="{00000000-0000-0000-0000-000000000000}"/>
          </ac:spMkLst>
        </pc:spChg>
        <pc:spChg chg="mod">
          <ac:chgData name="Paul Adams" userId="78f9f193424ede4b" providerId="LiveId" clId="{87CCE578-3177-49B0-8CBA-CC658FEE1253}" dt="2024-04-21T03:59:23.780" v="0"/>
          <ac:spMkLst>
            <pc:docMk/>
            <pc:sldMasterMk cId="0" sldId="2147483674"/>
            <ac:spMk id="3" creationId="{00000000-0000-0000-0000-000000000000}"/>
          </ac:spMkLst>
        </pc:spChg>
        <pc:picChg chg="mod">
          <ac:chgData name="Paul Adams" userId="78f9f193424ede4b" providerId="LiveId" clId="{87CCE578-3177-49B0-8CBA-CC658FEE1253}" dt="2024-04-21T03:59:23.780" v="0"/>
          <ac:picMkLst>
            <pc:docMk/>
            <pc:sldMasterMk cId="0" sldId="2147483674"/>
            <ac:picMk id="4" creationId="{00000000-0000-0000-0000-000000000000}"/>
          </ac:picMkLst>
        </pc:picChg>
        <pc:sldLayoutChg chg="modSp">
          <pc:chgData name="Paul Adams" userId="78f9f193424ede4b" providerId="LiveId" clId="{87CCE578-3177-49B0-8CBA-CC658FEE1253}" dt="2024-04-21T03:59:23.780" v="0"/>
          <pc:sldLayoutMkLst>
            <pc:docMk/>
            <pc:sldMasterMk cId="0" sldId="2147483674"/>
            <pc:sldLayoutMk cId="0" sldId="2147483675"/>
          </pc:sldLayoutMkLst>
          <pc:spChg chg="mod">
            <ac:chgData name="Paul Adams" userId="78f9f193424ede4b" providerId="LiveId" clId="{87CCE578-3177-49B0-8CBA-CC658FEE1253}" dt="2024-04-21T03:59:23.780" v="0"/>
            <ac:spMkLst>
              <pc:docMk/>
              <pc:sldMasterMk cId="0" sldId="2147483674"/>
              <pc:sldLayoutMk cId="0" sldId="2147483675"/>
              <ac:spMk id="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65319-82BB-4CF4-803C-149B03A6946A}" type="datetimeFigureOut">
              <a:rPr lang="en-US" smtClean="0"/>
              <a:t>4/20/2024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647CF-F75D-4D1F-A58E-4D703C865040}" type="slidenum">
              <a:rPr lang="en-US" smtClean="0"/>
              <a:t>‹#›</a:t>
            </a:fld>
            <a:endParaRPr lang="en-US"/>
          </a:p>
        </p:txBody>
      </p:sp>
    </p:spTree>
    <p:extLst>
      <p:ext uri="{BB962C8B-B14F-4D97-AF65-F5344CB8AC3E}">
        <p14:creationId xmlns:p14="http://schemas.microsoft.com/office/powerpoint/2010/main" val="47466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lang="en-US" sz="4800" b="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a:lstStyle>
          <a:p>
            <a:pPr lvl="0" algn="l" defTabSz="1095376" rtl="0" eaLnBrk="1" fontAlgn="base" hangingPunct="1">
              <a:lnSpc>
                <a:spcPct val="90000"/>
              </a:lnSpc>
              <a:spcBef>
                <a:spcPct val="0"/>
              </a:spcBef>
              <a:spcAft>
                <a:spcPct val="0"/>
              </a:spcAft>
            </a:pPr>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274233" y="1905000"/>
            <a:ext cx="13466233" cy="228165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274233" y="1905000"/>
            <a:ext cx="13466233" cy="228165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dirty="0"/>
              <a:t>Click to edit Master title style</a:t>
            </a:r>
          </a:p>
        </p:txBody>
      </p:sp>
      <p:sp>
        <p:nvSpPr>
          <p:cNvPr id="3" name="Text Placeholder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3657600"/>
          </a:xfrm>
        </p:spPr>
        <p:txBody>
          <a:bodyPr/>
          <a:lstStyle/>
          <a:p>
            <a:pPr algn="ctr"/>
            <a:r>
              <a:rPr lang="en-US" sz="9600" dirty="0"/>
              <a:t>Living A              Spiritual Life</a:t>
            </a:r>
          </a:p>
        </p:txBody>
      </p:sp>
      <p:sp>
        <p:nvSpPr>
          <p:cNvPr id="3" name="Subtitle 2"/>
          <p:cNvSpPr>
            <a:spLocks noGrp="1"/>
          </p:cNvSpPr>
          <p:nvPr>
            <p:ph type="subTitle" idx="1"/>
          </p:nvPr>
        </p:nvSpPr>
        <p:spPr>
          <a:xfrm>
            <a:off x="2286001" y="5029200"/>
            <a:ext cx="7681913" cy="1370012"/>
          </a:xfrm>
        </p:spPr>
        <p:txBody>
          <a:bodyPr>
            <a:normAutofit/>
          </a:bodyPr>
          <a:lstStyle/>
          <a:p>
            <a:pPr algn="ctr"/>
            <a:r>
              <a:rPr lang="en-US" sz="6000" dirty="0"/>
              <a:t>Galatians 6:1-10</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Burdens Of Others (6:2)</a:t>
            </a:r>
          </a:p>
          <a:p>
            <a:pPr marL="0" indent="0">
              <a:buNone/>
            </a:pPr>
            <a:endParaRPr lang="en-US" dirty="0"/>
          </a:p>
          <a:p>
            <a:pPr marL="0" indent="0" algn="ctr">
              <a:buNone/>
            </a:pPr>
            <a:r>
              <a:rPr lang="en-US" dirty="0"/>
              <a:t>“For you, brethren, have been called to liberty;        only do not use liberty as an opportunity for the    flesh, but through love serve one another.”</a:t>
            </a:r>
          </a:p>
          <a:p>
            <a:pPr marL="0" indent="0" algn="ctr">
              <a:buNone/>
            </a:pPr>
            <a:r>
              <a:rPr lang="en-US" dirty="0"/>
              <a:t>Galatians 5:13</a:t>
            </a:r>
          </a:p>
        </p:txBody>
      </p:sp>
    </p:spTree>
    <p:extLst>
      <p:ext uri="{BB962C8B-B14F-4D97-AF65-F5344CB8AC3E}">
        <p14:creationId xmlns:p14="http://schemas.microsoft.com/office/powerpoint/2010/main" val="38089413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Humbling Self (6:3)</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Humbling Self (6:3)</a:t>
            </a:r>
          </a:p>
          <a:p>
            <a:pPr marL="0" indent="0">
              <a:buNone/>
            </a:pPr>
            <a:endParaRPr lang="en-US" dirty="0"/>
          </a:p>
          <a:p>
            <a:pPr marL="0" indent="0" algn="ctr">
              <a:buNone/>
            </a:pPr>
            <a:r>
              <a:rPr lang="en-US" dirty="0"/>
              <a:t>“For if anyone thinks himself to be something,       when he is nothing, he deceives himself.”</a:t>
            </a:r>
          </a:p>
        </p:txBody>
      </p:sp>
    </p:spTree>
    <p:extLst>
      <p:ext uri="{BB962C8B-B14F-4D97-AF65-F5344CB8AC3E}">
        <p14:creationId xmlns:p14="http://schemas.microsoft.com/office/powerpoint/2010/main" val="104879989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Humbling Self (6:3)</a:t>
            </a:r>
          </a:p>
          <a:p>
            <a:pPr marL="0" indent="0">
              <a:buNone/>
            </a:pPr>
            <a:endParaRPr lang="en-US" dirty="0"/>
          </a:p>
          <a:p>
            <a:pPr marL="0" indent="0" algn="ctr">
              <a:buNone/>
            </a:pPr>
            <a:r>
              <a:rPr lang="en-US" dirty="0"/>
              <a:t>“But He gives more grace. Therefore He says: ‘God resists the proud, But gives grace to the humble.’”</a:t>
            </a:r>
          </a:p>
          <a:p>
            <a:pPr marL="0" indent="0" algn="ctr">
              <a:buNone/>
            </a:pPr>
            <a:r>
              <a:rPr lang="en-US" dirty="0"/>
              <a:t>James 4:6</a:t>
            </a:r>
          </a:p>
        </p:txBody>
      </p:sp>
    </p:spTree>
    <p:extLst>
      <p:ext uri="{BB962C8B-B14F-4D97-AF65-F5344CB8AC3E}">
        <p14:creationId xmlns:p14="http://schemas.microsoft.com/office/powerpoint/2010/main" val="427474559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pPr marL="0" indent="0">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Examining Your Work (6:4)</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Examining Your Work (6:4)</a:t>
            </a:r>
          </a:p>
          <a:p>
            <a:pPr marL="0" indent="0">
              <a:buNone/>
            </a:pPr>
            <a:endParaRPr lang="en-US" dirty="0"/>
          </a:p>
          <a:p>
            <a:pPr marL="0" indent="0" algn="ctr">
              <a:buNone/>
            </a:pPr>
            <a:r>
              <a:rPr lang="en-US" dirty="0"/>
              <a:t>“But let each one examine his own work,                    and then he will have rejoicing in himself alone,        and not in another.”</a:t>
            </a:r>
          </a:p>
        </p:txBody>
      </p:sp>
    </p:spTree>
    <p:extLst>
      <p:ext uri="{BB962C8B-B14F-4D97-AF65-F5344CB8AC3E}">
        <p14:creationId xmlns:p14="http://schemas.microsoft.com/office/powerpoint/2010/main" val="301262796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lang="en-US" dirty="0"/>
              <a:t>Living A Spiritual Life</a:t>
            </a:r>
            <a:br>
              <a:rPr lang="en-US" dirty="0"/>
            </a:br>
            <a:r>
              <a:rPr lang="en-US" sz="3600" dirty="0">
                <a:solidFill>
                  <a:schemeClr val="tx2"/>
                </a:solidFill>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pPr marL="0" indent="0">
              <a:buNone/>
            </a:pP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Examining Your Work (6:4)</a:t>
            </a:r>
          </a:p>
          <a:p>
            <a:pPr marL="0" indent="0">
              <a:buNone/>
            </a:pPr>
            <a:endParaRPr lang="en-US" dirty="0"/>
          </a:p>
          <a:p>
            <a:pPr marL="0" indent="0" algn="ctr">
              <a:buNone/>
            </a:pPr>
            <a:r>
              <a:rPr lang="en-US" dirty="0"/>
              <a:t>“Examine yourselves as to whether you are in the faith. Test yourselves. Do you not know yourselves, that Jesus Christ is in you?--unless indeed you are disqualified.”</a:t>
            </a:r>
          </a:p>
          <a:p>
            <a:pPr marL="0" indent="0" algn="ctr">
              <a:buNone/>
            </a:pPr>
            <a:r>
              <a:rPr lang="en-US" dirty="0"/>
              <a:t>2 Corinthians 13:5</a:t>
            </a:r>
          </a:p>
        </p:txBody>
      </p:sp>
    </p:spTree>
    <p:extLst>
      <p:ext uri="{BB962C8B-B14F-4D97-AF65-F5344CB8AC3E}">
        <p14:creationId xmlns:p14="http://schemas.microsoft.com/office/powerpoint/2010/main" val="187481322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Your Own Burdens (6:5)</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Your Own Burdens (6:5)</a:t>
            </a:r>
          </a:p>
          <a:p>
            <a:pPr marL="0" indent="0">
              <a:buNone/>
            </a:pPr>
            <a:endParaRPr lang="en-US" dirty="0"/>
          </a:p>
          <a:p>
            <a:pPr marL="0" indent="0" algn="ctr">
              <a:buNone/>
            </a:pPr>
            <a:r>
              <a:rPr lang="en-US" dirty="0"/>
              <a:t>“For each one shall bear his own load.”</a:t>
            </a:r>
          </a:p>
        </p:txBody>
      </p:sp>
    </p:spTree>
    <p:extLst>
      <p:ext uri="{BB962C8B-B14F-4D97-AF65-F5344CB8AC3E}">
        <p14:creationId xmlns:p14="http://schemas.microsoft.com/office/powerpoint/2010/main" val="368145029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Your Own Burdens (6:5)</a:t>
            </a:r>
          </a:p>
          <a:p>
            <a:pPr marL="0" indent="0">
              <a:buNone/>
            </a:pPr>
            <a:endParaRPr lang="en-US" dirty="0"/>
          </a:p>
          <a:p>
            <a:pPr marL="0" indent="0" algn="ctr">
              <a:buNone/>
            </a:pPr>
            <a:r>
              <a:rPr lang="en-US" dirty="0"/>
              <a:t>“You therefore must endure hardship as a                good soldier of Jesus Christ.”</a:t>
            </a:r>
          </a:p>
          <a:p>
            <a:pPr marL="0" indent="0" algn="ctr">
              <a:buNone/>
            </a:pPr>
            <a:r>
              <a:rPr lang="en-US" dirty="0"/>
              <a:t>2 Timothy 2:3</a:t>
            </a:r>
          </a:p>
        </p:txBody>
      </p:sp>
    </p:spTree>
    <p:extLst>
      <p:ext uri="{BB962C8B-B14F-4D97-AF65-F5344CB8AC3E}">
        <p14:creationId xmlns:p14="http://schemas.microsoft.com/office/powerpoint/2010/main" val="33606250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a:ln>
                  <a:noFill/>
                </a:ln>
                <a:solidFill>
                  <a:srgbClr val="FFFFFF"/>
                </a:solidFill>
                <a:effectLst/>
                <a:uLnTx/>
                <a:uFillTx/>
                <a:latin typeface="Calibri"/>
                <a:ea typeface="+mn-ea"/>
                <a:cs typeface="+mn-cs"/>
              </a:rPr>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pPr marL="0" indent="0">
              <a:buNone/>
            </a:pPr>
            <a:endParaRPr lang="en-US" dirty="0"/>
          </a:p>
        </p:txBody>
      </p:sp>
    </p:spTree>
    <p:extLst>
      <p:ext uri="{BB962C8B-B14F-4D97-AF65-F5344CB8AC3E}">
        <p14:creationId xmlns:p14="http://schemas.microsoft.com/office/powerpoint/2010/main" val="39011697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pPr marL="0" indent="0">
              <a:buNone/>
            </a:pPr>
            <a:endParaRPr lang="en-US" dirty="0"/>
          </a:p>
          <a:p>
            <a:pPr marL="0" indent="0" algn="ctr">
              <a:buNone/>
            </a:pPr>
            <a:r>
              <a:rPr lang="en-US" dirty="0"/>
              <a:t>“Brethren, if a man is overtaken in any trespass, you who are spiritual restore such a one in a spirit of gentleness, considering yourself lest you also be tempted.”</a:t>
            </a:r>
          </a:p>
        </p:txBody>
      </p:sp>
    </p:spTree>
    <p:extLst>
      <p:ext uri="{BB962C8B-B14F-4D97-AF65-F5344CB8AC3E}">
        <p14:creationId xmlns:p14="http://schemas.microsoft.com/office/powerpoint/2010/main" val="105961903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pPr marL="0" indent="0">
              <a:buNone/>
            </a:pPr>
            <a:endParaRPr lang="en-US" dirty="0"/>
          </a:p>
          <a:p>
            <a:pPr marL="0" indent="0" algn="ctr">
              <a:buNone/>
            </a:pPr>
            <a:r>
              <a:rPr lang="en-US" dirty="0"/>
              <a:t>“Brethren, if anyone among you wanders from the truth, and someone turns him back,  let him know that he who turns a sinner from the error of his way will save a soul from death and cover a multitude of sins.”</a:t>
            </a:r>
          </a:p>
          <a:p>
            <a:pPr marL="0" indent="0" algn="ctr">
              <a:buNone/>
            </a:pPr>
            <a:r>
              <a:rPr lang="en-US" dirty="0"/>
              <a:t>James 5:19-20</a:t>
            </a:r>
          </a:p>
        </p:txBody>
      </p:sp>
    </p:spTree>
    <p:extLst>
      <p:ext uri="{BB962C8B-B14F-4D97-AF65-F5344CB8AC3E}">
        <p14:creationId xmlns:p14="http://schemas.microsoft.com/office/powerpoint/2010/main" val="89290423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endParaRPr lang="en-US" dirty="0"/>
          </a:p>
          <a:p>
            <a:pPr marL="0" indent="0" algn="ctr">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Burdens Of Others (6:2)</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5493690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Bearing Burdens Of Others (6:2)</a:t>
            </a:r>
          </a:p>
          <a:p>
            <a:pPr marL="0" indent="0">
              <a:buNone/>
            </a:pPr>
            <a:endParaRPr lang="en-US" dirty="0"/>
          </a:p>
          <a:p>
            <a:pPr marL="0" indent="0" algn="ctr">
              <a:buNone/>
            </a:pPr>
            <a:r>
              <a:rPr lang="en-US" dirty="0"/>
              <a:t>“Bear one another's burdens, and so fulfill the law of Christ.”</a:t>
            </a:r>
          </a:p>
        </p:txBody>
      </p:sp>
    </p:spTree>
    <p:extLst>
      <p:ext uri="{BB962C8B-B14F-4D97-AF65-F5344CB8AC3E}">
        <p14:creationId xmlns:p14="http://schemas.microsoft.com/office/powerpoint/2010/main" val="2990791975"/>
      </p:ext>
    </p:extLst>
  </p:cSld>
  <p:clrMapOvr>
    <a:masterClrMapping/>
  </p:clrMapOvr>
  <p:transition>
    <p:fade/>
  </p:transition>
</p:sld>
</file>

<file path=ppt/theme/theme1.xml><?xml version="1.0" encoding="utf-8"?>
<a:theme xmlns:a="http://schemas.openxmlformats.org/drawingml/2006/main" name="1_Metallic_Purple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ACFE1E-8DE6-4F77-ACD4-A3C24F67FF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1_Metallic_Purple_Template_Segoe</Template>
  <TotalTime>97</TotalTime>
  <Words>4043</Words>
  <Application>Microsoft Office PowerPoint</Application>
  <PresentationFormat>Widescreen</PresentationFormat>
  <Paragraphs>200</Paragraphs>
  <Slides>26</Slides>
  <Notes>26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Courier New</vt:lpstr>
      <vt:lpstr>Wingdings</vt:lpstr>
      <vt:lpstr>1_Metallic_Purple_Template_Segoe</vt:lpstr>
      <vt:lpstr>White with Courier font for code slides</vt:lpstr>
      <vt:lpstr>Living A              Spiritual Life</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the Spiritual</dc:title>
  <dc:creator>Paul</dc:creator>
  <cp:lastModifiedBy>Paul Adams</cp:lastModifiedBy>
  <cp:revision>7</cp:revision>
  <dcterms:created xsi:type="dcterms:W3CDTF">2014-07-13T02:33:11Z</dcterms:created>
  <dcterms:modified xsi:type="dcterms:W3CDTF">2024-04-21T04:18:54Z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TC102867659990</vt:lpwstr>
  </property>
</Properties>
</file>