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7"/>
  </p:notesMasterIdLst>
  <p:sldIdLst>
    <p:sldId id="257" r:id="rId4"/>
    <p:sldId id="259" r:id="rId5"/>
    <p:sldId id="283" r:id="rId6"/>
    <p:sldId id="293" r:id="rId7"/>
    <p:sldId id="284" r:id="rId8"/>
    <p:sldId id="315" r:id="rId9"/>
    <p:sldId id="285" r:id="rId10"/>
    <p:sldId id="286" r:id="rId11"/>
    <p:sldId id="294" r:id="rId12"/>
    <p:sldId id="287" r:id="rId13"/>
    <p:sldId id="316" r:id="rId14"/>
    <p:sldId id="295" r:id="rId15"/>
    <p:sldId id="296" r:id="rId16"/>
    <p:sldId id="302" r:id="rId17"/>
    <p:sldId id="297" r:id="rId18"/>
    <p:sldId id="317" r:id="rId19"/>
    <p:sldId id="318" r:id="rId20"/>
    <p:sldId id="298" r:id="rId21"/>
    <p:sldId id="299" r:id="rId22"/>
    <p:sldId id="303" r:id="rId23"/>
    <p:sldId id="306" r:id="rId24"/>
    <p:sldId id="320" r:id="rId25"/>
    <p:sldId id="30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BF201E-F853-4C05-BCE1-E21F6371DAB9}" v="27" dt="2024-04-21T04:58:16.9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783" y="39"/>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microsoft.com/office/2015/10/relationships/revisionInfo" Target="revisionInfo.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dams" userId="78f9f193424ede4b" providerId="LiveId" clId="{65BF201E-F853-4C05-BCE1-E21F6371DAB9}"/>
    <pc:docChg chg="undo custSel addSld delSld modSld modMainMaster modNotesMaster">
      <pc:chgData name="Paul Adams" userId="78f9f193424ede4b" providerId="LiveId" clId="{65BF201E-F853-4C05-BCE1-E21F6371DAB9}" dt="2024-04-21T04:58:16.912" v="225"/>
      <pc:docMkLst>
        <pc:docMk/>
      </pc:docMkLst>
      <pc:sldChg chg="modSp mod modNotes">
        <pc:chgData name="Paul Adams" userId="78f9f193424ede4b" providerId="LiveId" clId="{65BF201E-F853-4C05-BCE1-E21F6371DAB9}" dt="2024-04-21T04:33:29.086" v="94" actId="20577"/>
        <pc:sldMkLst>
          <pc:docMk/>
          <pc:sldMk cId="0" sldId="257"/>
        </pc:sldMkLst>
        <pc:spChg chg="mod">
          <ac:chgData name="Paul Adams" userId="78f9f193424ede4b" providerId="LiveId" clId="{65BF201E-F853-4C05-BCE1-E21F6371DAB9}" dt="2024-04-21T04:33:29.086" v="94" actId="20577"/>
          <ac:spMkLst>
            <pc:docMk/>
            <pc:sldMk cId="0" sldId="257"/>
            <ac:spMk id="2" creationId="{00000000-0000-0000-0000-000000000000}"/>
          </ac:spMkLst>
        </pc:spChg>
        <pc:spChg chg="mod">
          <ac:chgData name="Paul Adams" userId="78f9f193424ede4b" providerId="LiveId" clId="{65BF201E-F853-4C05-BCE1-E21F6371DAB9}" dt="2024-04-21T04:29:27.386" v="2"/>
          <ac:spMkLst>
            <pc:docMk/>
            <pc:sldMk cId="0" sldId="257"/>
            <ac:spMk id="3" creationId="{00000000-0000-0000-0000-000000000000}"/>
          </ac:spMkLst>
        </pc:spChg>
      </pc:sldChg>
      <pc:sldChg chg="modSp mod modNotes">
        <pc:chgData name="Paul Adams" userId="78f9f193424ede4b" providerId="LiveId" clId="{65BF201E-F853-4C05-BCE1-E21F6371DAB9}" dt="2024-04-21T04:33:04.997" v="52"/>
        <pc:sldMkLst>
          <pc:docMk/>
          <pc:sldMk cId="0" sldId="259"/>
        </pc:sldMkLst>
        <pc:spChg chg="mod">
          <ac:chgData name="Paul Adams" userId="78f9f193424ede4b" providerId="LiveId" clId="{65BF201E-F853-4C05-BCE1-E21F6371DAB9}" dt="2024-04-21T04:33:04.997" v="52"/>
          <ac:spMkLst>
            <pc:docMk/>
            <pc:sldMk cId="0" sldId="259"/>
            <ac:spMk id="2" creationId="{00000000-0000-0000-0000-000000000000}"/>
          </ac:spMkLst>
        </pc:spChg>
        <pc:spChg chg="mod">
          <ac:chgData name="Paul Adams" userId="78f9f193424ede4b" providerId="LiveId" clId="{65BF201E-F853-4C05-BCE1-E21F6371DAB9}" dt="2024-04-21T04:29:27.386" v="2"/>
          <ac:spMkLst>
            <pc:docMk/>
            <pc:sldMk cId="0" sldId="259"/>
            <ac:spMk id="3" creationId="{00000000-0000-0000-0000-000000000000}"/>
          </ac:spMkLst>
        </pc:spChg>
      </pc:sldChg>
      <pc:sldChg chg="modSp del mod modNotes">
        <pc:chgData name="Paul Adams" userId="78f9f193424ede4b" providerId="LiveId" clId="{65BF201E-F853-4C05-BCE1-E21F6371DAB9}" dt="2024-04-21T04:33:53.187" v="95" actId="47"/>
        <pc:sldMkLst>
          <pc:docMk/>
          <pc:sldMk cId="3901169796" sldId="269"/>
        </pc:sldMkLst>
        <pc:spChg chg="mod">
          <ac:chgData name="Paul Adams" userId="78f9f193424ede4b" providerId="LiveId" clId="{65BF201E-F853-4C05-BCE1-E21F6371DAB9}" dt="2024-04-21T04:32:54.882" v="51"/>
          <ac:spMkLst>
            <pc:docMk/>
            <pc:sldMk cId="3901169796" sldId="269"/>
            <ac:spMk id="2" creationId="{00000000-0000-0000-0000-000000000000}"/>
          </ac:spMkLst>
        </pc:spChg>
        <pc:spChg chg="mod">
          <ac:chgData name="Paul Adams" userId="78f9f193424ede4b" providerId="LiveId" clId="{65BF201E-F853-4C05-BCE1-E21F6371DAB9}" dt="2024-04-21T04:29:27.386" v="2"/>
          <ac:spMkLst>
            <pc:docMk/>
            <pc:sldMk cId="3901169796" sldId="269"/>
            <ac:spMk id="3" creationId="{00000000-0000-0000-0000-000000000000}"/>
          </ac:spMkLst>
        </pc:spChg>
      </pc:sldChg>
      <pc:sldChg chg="modSp del mod modNotes">
        <pc:chgData name="Paul Adams" userId="78f9f193424ede4b" providerId="LiveId" clId="{65BF201E-F853-4C05-BCE1-E21F6371DAB9}" dt="2024-04-21T04:33:53.187" v="95" actId="47"/>
        <pc:sldMkLst>
          <pc:docMk/>
          <pc:sldMk cId="3549369087" sldId="271"/>
        </pc:sldMkLst>
        <pc:spChg chg="mod">
          <ac:chgData name="Paul Adams" userId="78f9f193424ede4b" providerId="LiveId" clId="{65BF201E-F853-4C05-BCE1-E21F6371DAB9}" dt="2024-04-21T04:32:47.515" v="50"/>
          <ac:spMkLst>
            <pc:docMk/>
            <pc:sldMk cId="3549369087" sldId="271"/>
            <ac:spMk id="2" creationId="{00000000-0000-0000-0000-000000000000}"/>
          </ac:spMkLst>
        </pc:spChg>
        <pc:spChg chg="mod">
          <ac:chgData name="Paul Adams" userId="78f9f193424ede4b" providerId="LiveId" clId="{65BF201E-F853-4C05-BCE1-E21F6371DAB9}" dt="2024-04-21T04:29:27.386" v="2"/>
          <ac:spMkLst>
            <pc:docMk/>
            <pc:sldMk cId="3549369087" sldId="271"/>
            <ac:spMk id="3" creationId="{00000000-0000-0000-0000-000000000000}"/>
          </ac:spMkLst>
        </pc:spChg>
      </pc:sldChg>
      <pc:sldChg chg="modSp del mod modNotes">
        <pc:chgData name="Paul Adams" userId="78f9f193424ede4b" providerId="LiveId" clId="{65BF201E-F853-4C05-BCE1-E21F6371DAB9}" dt="2024-04-21T04:33:53.187" v="95" actId="47"/>
        <pc:sldMkLst>
          <pc:docMk/>
          <pc:sldMk cId="3549369087" sldId="274"/>
        </pc:sldMkLst>
        <pc:spChg chg="mod">
          <ac:chgData name="Paul Adams" userId="78f9f193424ede4b" providerId="LiveId" clId="{65BF201E-F853-4C05-BCE1-E21F6371DAB9}" dt="2024-04-21T04:32:38.362" v="49"/>
          <ac:spMkLst>
            <pc:docMk/>
            <pc:sldMk cId="3549369087" sldId="274"/>
            <ac:spMk id="2" creationId="{00000000-0000-0000-0000-000000000000}"/>
          </ac:spMkLst>
        </pc:spChg>
        <pc:spChg chg="mod">
          <ac:chgData name="Paul Adams" userId="78f9f193424ede4b" providerId="LiveId" clId="{65BF201E-F853-4C05-BCE1-E21F6371DAB9}" dt="2024-04-21T04:29:27.386" v="2"/>
          <ac:spMkLst>
            <pc:docMk/>
            <pc:sldMk cId="3549369087" sldId="274"/>
            <ac:spMk id="3" creationId="{00000000-0000-0000-0000-000000000000}"/>
          </ac:spMkLst>
        </pc:spChg>
      </pc:sldChg>
      <pc:sldChg chg="modSp del mod modNotes">
        <pc:chgData name="Paul Adams" userId="78f9f193424ede4b" providerId="LiveId" clId="{65BF201E-F853-4C05-BCE1-E21F6371DAB9}" dt="2024-04-21T04:33:53.187" v="95" actId="47"/>
        <pc:sldMkLst>
          <pc:docMk/>
          <pc:sldMk cId="3549369087" sldId="277"/>
        </pc:sldMkLst>
        <pc:spChg chg="mod">
          <ac:chgData name="Paul Adams" userId="78f9f193424ede4b" providerId="LiveId" clId="{65BF201E-F853-4C05-BCE1-E21F6371DAB9}" dt="2024-04-21T04:32:32.917" v="48"/>
          <ac:spMkLst>
            <pc:docMk/>
            <pc:sldMk cId="3549369087" sldId="277"/>
            <ac:spMk id="2" creationId="{00000000-0000-0000-0000-000000000000}"/>
          </ac:spMkLst>
        </pc:spChg>
        <pc:spChg chg="mod">
          <ac:chgData name="Paul Adams" userId="78f9f193424ede4b" providerId="LiveId" clId="{65BF201E-F853-4C05-BCE1-E21F6371DAB9}" dt="2024-04-21T04:29:27.386" v="2"/>
          <ac:spMkLst>
            <pc:docMk/>
            <pc:sldMk cId="3549369087" sldId="277"/>
            <ac:spMk id="3" creationId="{00000000-0000-0000-0000-000000000000}"/>
          </ac:spMkLst>
        </pc:spChg>
      </pc:sldChg>
      <pc:sldChg chg="modSp del mod modNotes">
        <pc:chgData name="Paul Adams" userId="78f9f193424ede4b" providerId="LiveId" clId="{65BF201E-F853-4C05-BCE1-E21F6371DAB9}" dt="2024-04-21T04:33:53.187" v="95" actId="47"/>
        <pc:sldMkLst>
          <pc:docMk/>
          <pc:sldMk cId="3549369087" sldId="280"/>
        </pc:sldMkLst>
        <pc:spChg chg="mod">
          <ac:chgData name="Paul Adams" userId="78f9f193424ede4b" providerId="LiveId" clId="{65BF201E-F853-4C05-BCE1-E21F6371DAB9}" dt="2024-04-21T04:32:27.141" v="47"/>
          <ac:spMkLst>
            <pc:docMk/>
            <pc:sldMk cId="3549369087" sldId="280"/>
            <ac:spMk id="2" creationId="{00000000-0000-0000-0000-000000000000}"/>
          </ac:spMkLst>
        </pc:spChg>
        <pc:spChg chg="mod">
          <ac:chgData name="Paul Adams" userId="78f9f193424ede4b" providerId="LiveId" clId="{65BF201E-F853-4C05-BCE1-E21F6371DAB9}" dt="2024-04-21T04:29:27.386" v="2"/>
          <ac:spMkLst>
            <pc:docMk/>
            <pc:sldMk cId="3549369087" sldId="280"/>
            <ac:spMk id="3" creationId="{00000000-0000-0000-0000-000000000000}"/>
          </ac:spMkLst>
        </pc:spChg>
      </pc:sldChg>
      <pc:sldChg chg="modSp mod modAnim modNotes">
        <pc:chgData name="Paul Adams" userId="78f9f193424ede4b" providerId="LiveId" clId="{65BF201E-F853-4C05-BCE1-E21F6371DAB9}" dt="2024-04-21T04:58:16.912" v="225"/>
        <pc:sldMkLst>
          <pc:docMk/>
          <pc:sldMk cId="3549369087" sldId="283"/>
        </pc:sldMkLst>
        <pc:spChg chg="mod">
          <ac:chgData name="Paul Adams" userId="78f9f193424ede4b" providerId="LiveId" clId="{65BF201E-F853-4C05-BCE1-E21F6371DAB9}" dt="2024-04-21T04:32:19.132" v="46"/>
          <ac:spMkLst>
            <pc:docMk/>
            <pc:sldMk cId="3549369087" sldId="283"/>
            <ac:spMk id="2" creationId="{00000000-0000-0000-0000-000000000000}"/>
          </ac:spMkLst>
        </pc:spChg>
        <pc:spChg chg="mod">
          <ac:chgData name="Paul Adams" userId="78f9f193424ede4b" providerId="LiveId" clId="{65BF201E-F853-4C05-BCE1-E21F6371DAB9}" dt="2024-04-21T04:43:33.492" v="135" actId="20577"/>
          <ac:spMkLst>
            <pc:docMk/>
            <pc:sldMk cId="3549369087" sldId="283"/>
            <ac:spMk id="3" creationId="{00000000-0000-0000-0000-000000000000}"/>
          </ac:spMkLst>
        </pc:spChg>
      </pc:sldChg>
      <pc:sldChg chg="modSp mod modNotes">
        <pc:chgData name="Paul Adams" userId="78f9f193424ede4b" providerId="LiveId" clId="{65BF201E-F853-4C05-BCE1-E21F6371DAB9}" dt="2024-04-21T04:43:54.624" v="137"/>
        <pc:sldMkLst>
          <pc:docMk/>
          <pc:sldMk cId="3549369087" sldId="284"/>
        </pc:sldMkLst>
        <pc:spChg chg="mod">
          <ac:chgData name="Paul Adams" userId="78f9f193424ede4b" providerId="LiveId" clId="{65BF201E-F853-4C05-BCE1-E21F6371DAB9}" dt="2024-04-21T04:32:03.861" v="44"/>
          <ac:spMkLst>
            <pc:docMk/>
            <pc:sldMk cId="3549369087" sldId="284"/>
            <ac:spMk id="2" creationId="{00000000-0000-0000-0000-000000000000}"/>
          </ac:spMkLst>
        </pc:spChg>
        <pc:spChg chg="mod">
          <ac:chgData name="Paul Adams" userId="78f9f193424ede4b" providerId="LiveId" clId="{65BF201E-F853-4C05-BCE1-E21F6371DAB9}" dt="2024-04-21T04:43:54.624" v="137"/>
          <ac:spMkLst>
            <pc:docMk/>
            <pc:sldMk cId="3549369087" sldId="284"/>
            <ac:spMk id="3" creationId="{00000000-0000-0000-0000-000000000000}"/>
          </ac:spMkLst>
        </pc:spChg>
      </pc:sldChg>
      <pc:sldChg chg="modSp mod modNotes">
        <pc:chgData name="Paul Adams" userId="78f9f193424ede4b" providerId="LiveId" clId="{65BF201E-F853-4C05-BCE1-E21F6371DAB9}" dt="2024-04-21T04:44:11.062" v="139"/>
        <pc:sldMkLst>
          <pc:docMk/>
          <pc:sldMk cId="3549369087" sldId="285"/>
        </pc:sldMkLst>
        <pc:spChg chg="mod">
          <ac:chgData name="Paul Adams" userId="78f9f193424ede4b" providerId="LiveId" clId="{65BF201E-F853-4C05-BCE1-E21F6371DAB9}" dt="2024-04-21T04:31:50.082" v="42"/>
          <ac:spMkLst>
            <pc:docMk/>
            <pc:sldMk cId="3549369087" sldId="285"/>
            <ac:spMk id="2" creationId="{00000000-0000-0000-0000-000000000000}"/>
          </ac:spMkLst>
        </pc:spChg>
        <pc:spChg chg="mod">
          <ac:chgData name="Paul Adams" userId="78f9f193424ede4b" providerId="LiveId" clId="{65BF201E-F853-4C05-BCE1-E21F6371DAB9}" dt="2024-04-21T04:44:11.062" v="139"/>
          <ac:spMkLst>
            <pc:docMk/>
            <pc:sldMk cId="3549369087" sldId="285"/>
            <ac:spMk id="3" creationId="{00000000-0000-0000-0000-000000000000}"/>
          </ac:spMkLst>
        </pc:spChg>
      </pc:sldChg>
      <pc:sldChg chg="modSp mod modNotes">
        <pc:chgData name="Paul Adams" userId="78f9f193424ede4b" providerId="LiveId" clId="{65BF201E-F853-4C05-BCE1-E21F6371DAB9}" dt="2024-04-21T04:46:09.147" v="168" actId="20577"/>
        <pc:sldMkLst>
          <pc:docMk/>
          <pc:sldMk cId="3549369087" sldId="286"/>
        </pc:sldMkLst>
        <pc:spChg chg="mod">
          <ac:chgData name="Paul Adams" userId="78f9f193424ede4b" providerId="LiveId" clId="{65BF201E-F853-4C05-BCE1-E21F6371DAB9}" dt="2024-04-21T04:31:41.652" v="41"/>
          <ac:spMkLst>
            <pc:docMk/>
            <pc:sldMk cId="3549369087" sldId="286"/>
            <ac:spMk id="2" creationId="{00000000-0000-0000-0000-000000000000}"/>
          </ac:spMkLst>
        </pc:spChg>
        <pc:spChg chg="mod">
          <ac:chgData name="Paul Adams" userId="78f9f193424ede4b" providerId="LiveId" clId="{65BF201E-F853-4C05-BCE1-E21F6371DAB9}" dt="2024-04-21T04:46:09.147" v="168" actId="20577"/>
          <ac:spMkLst>
            <pc:docMk/>
            <pc:sldMk cId="3549369087" sldId="286"/>
            <ac:spMk id="3" creationId="{00000000-0000-0000-0000-000000000000}"/>
          </ac:spMkLst>
        </pc:spChg>
      </pc:sldChg>
      <pc:sldChg chg="modSp mod modNotes">
        <pc:chgData name="Paul Adams" userId="78f9f193424ede4b" providerId="LiveId" clId="{65BF201E-F853-4C05-BCE1-E21F6371DAB9}" dt="2024-04-21T04:46:32.825" v="170"/>
        <pc:sldMkLst>
          <pc:docMk/>
          <pc:sldMk cId="3549369087" sldId="287"/>
        </pc:sldMkLst>
        <pc:spChg chg="mod">
          <ac:chgData name="Paul Adams" userId="78f9f193424ede4b" providerId="LiveId" clId="{65BF201E-F853-4C05-BCE1-E21F6371DAB9}" dt="2024-04-21T04:31:28.770" v="39"/>
          <ac:spMkLst>
            <pc:docMk/>
            <pc:sldMk cId="3549369087" sldId="287"/>
            <ac:spMk id="2" creationId="{00000000-0000-0000-0000-000000000000}"/>
          </ac:spMkLst>
        </pc:spChg>
        <pc:spChg chg="mod">
          <ac:chgData name="Paul Adams" userId="78f9f193424ede4b" providerId="LiveId" clId="{65BF201E-F853-4C05-BCE1-E21F6371DAB9}" dt="2024-04-21T04:46:32.825" v="170"/>
          <ac:spMkLst>
            <pc:docMk/>
            <pc:sldMk cId="3549369087" sldId="287"/>
            <ac:spMk id="3" creationId="{00000000-0000-0000-0000-000000000000}"/>
          </ac:spMkLst>
        </pc:spChg>
      </pc:sldChg>
      <pc:sldChg chg="modSp mod modNotes">
        <pc:chgData name="Paul Adams" userId="78f9f193424ede4b" providerId="LiveId" clId="{65BF201E-F853-4C05-BCE1-E21F6371DAB9}" dt="2024-04-21T04:43:46.557" v="136"/>
        <pc:sldMkLst>
          <pc:docMk/>
          <pc:sldMk cId="349258022" sldId="293"/>
        </pc:sldMkLst>
        <pc:spChg chg="mod">
          <ac:chgData name="Paul Adams" userId="78f9f193424ede4b" providerId="LiveId" clId="{65BF201E-F853-4C05-BCE1-E21F6371DAB9}" dt="2024-04-21T04:32:12.674" v="45"/>
          <ac:spMkLst>
            <pc:docMk/>
            <pc:sldMk cId="349258022" sldId="293"/>
            <ac:spMk id="2" creationId="{00000000-0000-0000-0000-000000000000}"/>
          </ac:spMkLst>
        </pc:spChg>
        <pc:spChg chg="mod">
          <ac:chgData name="Paul Adams" userId="78f9f193424ede4b" providerId="LiveId" clId="{65BF201E-F853-4C05-BCE1-E21F6371DAB9}" dt="2024-04-21T04:43:46.557" v="136"/>
          <ac:spMkLst>
            <pc:docMk/>
            <pc:sldMk cId="349258022" sldId="293"/>
            <ac:spMk id="3" creationId="{00000000-0000-0000-0000-000000000000}"/>
          </ac:spMkLst>
        </pc:spChg>
      </pc:sldChg>
      <pc:sldChg chg="modSp mod modNotes">
        <pc:chgData name="Paul Adams" userId="78f9f193424ede4b" providerId="LiveId" clId="{65BF201E-F853-4C05-BCE1-E21F6371DAB9}" dt="2024-04-21T04:46:27.110" v="169"/>
        <pc:sldMkLst>
          <pc:docMk/>
          <pc:sldMk cId="3823689658" sldId="294"/>
        </pc:sldMkLst>
        <pc:spChg chg="mod">
          <ac:chgData name="Paul Adams" userId="78f9f193424ede4b" providerId="LiveId" clId="{65BF201E-F853-4C05-BCE1-E21F6371DAB9}" dt="2024-04-21T04:31:35.630" v="40"/>
          <ac:spMkLst>
            <pc:docMk/>
            <pc:sldMk cId="3823689658" sldId="294"/>
            <ac:spMk id="2" creationId="{00000000-0000-0000-0000-000000000000}"/>
          </ac:spMkLst>
        </pc:spChg>
        <pc:spChg chg="mod">
          <ac:chgData name="Paul Adams" userId="78f9f193424ede4b" providerId="LiveId" clId="{65BF201E-F853-4C05-BCE1-E21F6371DAB9}" dt="2024-04-21T04:46:27.110" v="169"/>
          <ac:spMkLst>
            <pc:docMk/>
            <pc:sldMk cId="3823689658" sldId="294"/>
            <ac:spMk id="3" creationId="{00000000-0000-0000-0000-000000000000}"/>
          </ac:spMkLst>
        </pc:spChg>
      </pc:sldChg>
      <pc:sldChg chg="modSp mod modNotes">
        <pc:chgData name="Paul Adams" userId="78f9f193424ede4b" providerId="LiveId" clId="{65BF201E-F853-4C05-BCE1-E21F6371DAB9}" dt="2024-04-21T04:46:50.179" v="172"/>
        <pc:sldMkLst>
          <pc:docMk/>
          <pc:sldMk cId="1722235624" sldId="295"/>
        </pc:sldMkLst>
        <pc:spChg chg="mod">
          <ac:chgData name="Paul Adams" userId="78f9f193424ede4b" providerId="LiveId" clId="{65BF201E-F853-4C05-BCE1-E21F6371DAB9}" dt="2024-04-21T04:31:16.163" v="37"/>
          <ac:spMkLst>
            <pc:docMk/>
            <pc:sldMk cId="1722235624" sldId="295"/>
            <ac:spMk id="2" creationId="{00000000-0000-0000-0000-000000000000}"/>
          </ac:spMkLst>
        </pc:spChg>
        <pc:spChg chg="mod">
          <ac:chgData name="Paul Adams" userId="78f9f193424ede4b" providerId="LiveId" clId="{65BF201E-F853-4C05-BCE1-E21F6371DAB9}" dt="2024-04-21T04:46:50.179" v="172"/>
          <ac:spMkLst>
            <pc:docMk/>
            <pc:sldMk cId="1722235624" sldId="295"/>
            <ac:spMk id="3" creationId="{00000000-0000-0000-0000-000000000000}"/>
          </ac:spMkLst>
        </pc:spChg>
      </pc:sldChg>
      <pc:sldChg chg="modSp mod modNotes">
        <pc:chgData name="Paul Adams" userId="78f9f193424ede4b" providerId="LiveId" clId="{65BF201E-F853-4C05-BCE1-E21F6371DAB9}" dt="2024-04-21T04:49:09.506" v="195" actId="20577"/>
        <pc:sldMkLst>
          <pc:docMk/>
          <pc:sldMk cId="891240178" sldId="296"/>
        </pc:sldMkLst>
        <pc:spChg chg="mod">
          <ac:chgData name="Paul Adams" userId="78f9f193424ede4b" providerId="LiveId" clId="{65BF201E-F853-4C05-BCE1-E21F6371DAB9}" dt="2024-04-21T04:31:08.384" v="36"/>
          <ac:spMkLst>
            <pc:docMk/>
            <pc:sldMk cId="891240178" sldId="296"/>
            <ac:spMk id="2" creationId="{00000000-0000-0000-0000-000000000000}"/>
          </ac:spMkLst>
        </pc:spChg>
        <pc:spChg chg="mod">
          <ac:chgData name="Paul Adams" userId="78f9f193424ede4b" providerId="LiveId" clId="{65BF201E-F853-4C05-BCE1-E21F6371DAB9}" dt="2024-04-21T04:49:09.506" v="195" actId="20577"/>
          <ac:spMkLst>
            <pc:docMk/>
            <pc:sldMk cId="891240178" sldId="296"/>
            <ac:spMk id="3" creationId="{00000000-0000-0000-0000-000000000000}"/>
          </ac:spMkLst>
        </pc:spChg>
      </pc:sldChg>
      <pc:sldChg chg="modSp mod modNotes">
        <pc:chgData name="Paul Adams" userId="78f9f193424ede4b" providerId="LiveId" clId="{65BF201E-F853-4C05-BCE1-E21F6371DAB9}" dt="2024-04-21T04:50:21.140" v="197"/>
        <pc:sldMkLst>
          <pc:docMk/>
          <pc:sldMk cId="3651497312" sldId="297"/>
        </pc:sldMkLst>
        <pc:spChg chg="mod">
          <ac:chgData name="Paul Adams" userId="78f9f193424ede4b" providerId="LiveId" clId="{65BF201E-F853-4C05-BCE1-E21F6371DAB9}" dt="2024-04-21T04:30:52.877" v="34"/>
          <ac:spMkLst>
            <pc:docMk/>
            <pc:sldMk cId="3651497312" sldId="297"/>
            <ac:spMk id="2" creationId="{00000000-0000-0000-0000-000000000000}"/>
          </ac:spMkLst>
        </pc:spChg>
        <pc:spChg chg="mod">
          <ac:chgData name="Paul Adams" userId="78f9f193424ede4b" providerId="LiveId" clId="{65BF201E-F853-4C05-BCE1-E21F6371DAB9}" dt="2024-04-21T04:50:21.140" v="197"/>
          <ac:spMkLst>
            <pc:docMk/>
            <pc:sldMk cId="3651497312" sldId="297"/>
            <ac:spMk id="3" creationId="{00000000-0000-0000-0000-000000000000}"/>
          </ac:spMkLst>
        </pc:spChg>
      </pc:sldChg>
      <pc:sldChg chg="modSp mod modNotes">
        <pc:chgData name="Paul Adams" userId="78f9f193424ede4b" providerId="LiveId" clId="{65BF201E-F853-4C05-BCE1-E21F6371DAB9}" dt="2024-04-21T04:50:43.795" v="200"/>
        <pc:sldMkLst>
          <pc:docMk/>
          <pc:sldMk cId="3651497312" sldId="298"/>
        </pc:sldMkLst>
        <pc:spChg chg="mod">
          <ac:chgData name="Paul Adams" userId="78f9f193424ede4b" providerId="LiveId" clId="{65BF201E-F853-4C05-BCE1-E21F6371DAB9}" dt="2024-04-21T04:30:29.947" v="31"/>
          <ac:spMkLst>
            <pc:docMk/>
            <pc:sldMk cId="3651497312" sldId="298"/>
            <ac:spMk id="2" creationId="{00000000-0000-0000-0000-000000000000}"/>
          </ac:spMkLst>
        </pc:spChg>
        <pc:spChg chg="mod">
          <ac:chgData name="Paul Adams" userId="78f9f193424ede4b" providerId="LiveId" clId="{65BF201E-F853-4C05-BCE1-E21F6371DAB9}" dt="2024-04-21T04:50:43.795" v="200"/>
          <ac:spMkLst>
            <pc:docMk/>
            <pc:sldMk cId="3651497312" sldId="298"/>
            <ac:spMk id="3" creationId="{00000000-0000-0000-0000-000000000000}"/>
          </ac:spMkLst>
        </pc:spChg>
      </pc:sldChg>
      <pc:sldChg chg="modSp mod modNotes">
        <pc:chgData name="Paul Adams" userId="78f9f193424ede4b" providerId="LiveId" clId="{65BF201E-F853-4C05-BCE1-E21F6371DAB9}" dt="2024-04-21T04:51:38.586" v="213" actId="20577"/>
        <pc:sldMkLst>
          <pc:docMk/>
          <pc:sldMk cId="3651497312" sldId="299"/>
        </pc:sldMkLst>
        <pc:spChg chg="mod">
          <ac:chgData name="Paul Adams" userId="78f9f193424ede4b" providerId="LiveId" clId="{65BF201E-F853-4C05-BCE1-E21F6371DAB9}" dt="2024-04-21T04:30:22.936" v="30"/>
          <ac:spMkLst>
            <pc:docMk/>
            <pc:sldMk cId="3651497312" sldId="299"/>
            <ac:spMk id="2" creationId="{00000000-0000-0000-0000-000000000000}"/>
          </ac:spMkLst>
        </pc:spChg>
        <pc:spChg chg="mod">
          <ac:chgData name="Paul Adams" userId="78f9f193424ede4b" providerId="LiveId" clId="{65BF201E-F853-4C05-BCE1-E21F6371DAB9}" dt="2024-04-21T04:51:38.586" v="213" actId="20577"/>
          <ac:spMkLst>
            <pc:docMk/>
            <pc:sldMk cId="3651497312" sldId="299"/>
            <ac:spMk id="3" creationId="{00000000-0000-0000-0000-000000000000}"/>
          </ac:spMkLst>
        </pc:spChg>
      </pc:sldChg>
      <pc:sldChg chg="modSp mod modNotes">
        <pc:chgData name="Paul Adams" userId="78f9f193424ede4b" providerId="LiveId" clId="{65BF201E-F853-4C05-BCE1-E21F6371DAB9}" dt="2024-04-21T04:50:14.415" v="196"/>
        <pc:sldMkLst>
          <pc:docMk/>
          <pc:sldMk cId="3269655056" sldId="302"/>
        </pc:sldMkLst>
        <pc:spChg chg="mod">
          <ac:chgData name="Paul Adams" userId="78f9f193424ede4b" providerId="LiveId" clId="{65BF201E-F853-4C05-BCE1-E21F6371DAB9}" dt="2024-04-21T04:31:01.151" v="35"/>
          <ac:spMkLst>
            <pc:docMk/>
            <pc:sldMk cId="3269655056" sldId="302"/>
            <ac:spMk id="2" creationId="{00000000-0000-0000-0000-000000000000}"/>
          </ac:spMkLst>
        </pc:spChg>
        <pc:spChg chg="mod">
          <ac:chgData name="Paul Adams" userId="78f9f193424ede4b" providerId="LiveId" clId="{65BF201E-F853-4C05-BCE1-E21F6371DAB9}" dt="2024-04-21T04:50:14.415" v="196"/>
          <ac:spMkLst>
            <pc:docMk/>
            <pc:sldMk cId="3269655056" sldId="302"/>
            <ac:spMk id="3" creationId="{00000000-0000-0000-0000-000000000000}"/>
          </ac:spMkLst>
        </pc:spChg>
      </pc:sldChg>
      <pc:sldChg chg="modSp mod modNotes">
        <pc:chgData name="Paul Adams" userId="78f9f193424ede4b" providerId="LiveId" clId="{65BF201E-F853-4C05-BCE1-E21F6371DAB9}" dt="2024-04-21T04:51:49.416" v="214"/>
        <pc:sldMkLst>
          <pc:docMk/>
          <pc:sldMk cId="996181865" sldId="303"/>
        </pc:sldMkLst>
        <pc:spChg chg="mod">
          <ac:chgData name="Paul Adams" userId="78f9f193424ede4b" providerId="LiveId" clId="{65BF201E-F853-4C05-BCE1-E21F6371DAB9}" dt="2024-04-21T04:30:15.784" v="29"/>
          <ac:spMkLst>
            <pc:docMk/>
            <pc:sldMk cId="996181865" sldId="303"/>
            <ac:spMk id="2" creationId="{00000000-0000-0000-0000-000000000000}"/>
          </ac:spMkLst>
        </pc:spChg>
        <pc:spChg chg="mod">
          <ac:chgData name="Paul Adams" userId="78f9f193424ede4b" providerId="LiveId" clId="{65BF201E-F853-4C05-BCE1-E21F6371DAB9}" dt="2024-04-21T04:51:49.416" v="214"/>
          <ac:spMkLst>
            <pc:docMk/>
            <pc:sldMk cId="996181865" sldId="303"/>
            <ac:spMk id="3" creationId="{00000000-0000-0000-0000-000000000000}"/>
          </ac:spMkLst>
        </pc:spChg>
      </pc:sldChg>
      <pc:sldChg chg="modSp mod modNotes">
        <pc:chgData name="Paul Adams" userId="78f9f193424ede4b" providerId="LiveId" clId="{65BF201E-F853-4C05-BCE1-E21F6371DAB9}" dt="2024-04-21T04:52:20.400" v="218"/>
        <pc:sldMkLst>
          <pc:docMk/>
          <pc:sldMk cId="996181865" sldId="304"/>
        </pc:sldMkLst>
        <pc:spChg chg="mod">
          <ac:chgData name="Paul Adams" userId="78f9f193424ede4b" providerId="LiveId" clId="{65BF201E-F853-4C05-BCE1-E21F6371DAB9}" dt="2024-04-21T04:29:44.370" v="25" actId="20577"/>
          <ac:spMkLst>
            <pc:docMk/>
            <pc:sldMk cId="996181865" sldId="304"/>
            <ac:spMk id="2" creationId="{00000000-0000-0000-0000-000000000000}"/>
          </ac:spMkLst>
        </pc:spChg>
        <pc:spChg chg="mod">
          <ac:chgData name="Paul Adams" userId="78f9f193424ede4b" providerId="LiveId" clId="{65BF201E-F853-4C05-BCE1-E21F6371DAB9}" dt="2024-04-21T04:52:20.400" v="218"/>
          <ac:spMkLst>
            <pc:docMk/>
            <pc:sldMk cId="996181865" sldId="304"/>
            <ac:spMk id="3" creationId="{00000000-0000-0000-0000-000000000000}"/>
          </ac:spMkLst>
        </pc:spChg>
      </pc:sldChg>
      <pc:sldChg chg="modSp mod modNotes">
        <pc:chgData name="Paul Adams" userId="78f9f193424ede4b" providerId="LiveId" clId="{65BF201E-F853-4C05-BCE1-E21F6371DAB9}" dt="2024-04-21T04:51:55.554" v="215"/>
        <pc:sldMkLst>
          <pc:docMk/>
          <pc:sldMk cId="3896951374" sldId="306"/>
        </pc:sldMkLst>
        <pc:spChg chg="mod">
          <ac:chgData name="Paul Adams" userId="78f9f193424ede4b" providerId="LiveId" clId="{65BF201E-F853-4C05-BCE1-E21F6371DAB9}" dt="2024-04-21T04:30:11.056" v="28"/>
          <ac:spMkLst>
            <pc:docMk/>
            <pc:sldMk cId="3896951374" sldId="306"/>
            <ac:spMk id="2" creationId="{00000000-0000-0000-0000-000000000000}"/>
          </ac:spMkLst>
        </pc:spChg>
        <pc:spChg chg="mod">
          <ac:chgData name="Paul Adams" userId="78f9f193424ede4b" providerId="LiveId" clId="{65BF201E-F853-4C05-BCE1-E21F6371DAB9}" dt="2024-04-21T04:51:55.554" v="215"/>
          <ac:spMkLst>
            <pc:docMk/>
            <pc:sldMk cId="3896951374" sldId="306"/>
            <ac:spMk id="3" creationId="{00000000-0000-0000-0000-000000000000}"/>
          </ac:spMkLst>
        </pc:spChg>
      </pc:sldChg>
      <pc:sldChg chg="del">
        <pc:chgData name="Paul Adams" userId="78f9f193424ede4b" providerId="LiveId" clId="{65BF201E-F853-4C05-BCE1-E21F6371DAB9}" dt="2024-04-21T04:29:11.067" v="0" actId="47"/>
        <pc:sldMkLst>
          <pc:docMk/>
          <pc:sldMk cId="760590331" sldId="314"/>
        </pc:sldMkLst>
      </pc:sldChg>
      <pc:sldChg chg="modSp mod modNotes">
        <pc:chgData name="Paul Adams" userId="78f9f193424ede4b" providerId="LiveId" clId="{65BF201E-F853-4C05-BCE1-E21F6371DAB9}" dt="2024-04-21T04:44:02.685" v="138"/>
        <pc:sldMkLst>
          <pc:docMk/>
          <pc:sldMk cId="560183855" sldId="315"/>
        </pc:sldMkLst>
        <pc:spChg chg="mod">
          <ac:chgData name="Paul Adams" userId="78f9f193424ede4b" providerId="LiveId" clId="{65BF201E-F853-4C05-BCE1-E21F6371DAB9}" dt="2024-04-21T04:31:55.634" v="43"/>
          <ac:spMkLst>
            <pc:docMk/>
            <pc:sldMk cId="560183855" sldId="315"/>
            <ac:spMk id="2" creationId="{00000000-0000-0000-0000-000000000000}"/>
          </ac:spMkLst>
        </pc:spChg>
        <pc:spChg chg="mod">
          <ac:chgData name="Paul Adams" userId="78f9f193424ede4b" providerId="LiveId" clId="{65BF201E-F853-4C05-BCE1-E21F6371DAB9}" dt="2024-04-21T04:44:02.685" v="138"/>
          <ac:spMkLst>
            <pc:docMk/>
            <pc:sldMk cId="560183855" sldId="315"/>
            <ac:spMk id="3" creationId="{00000000-0000-0000-0000-000000000000}"/>
          </ac:spMkLst>
        </pc:spChg>
      </pc:sldChg>
      <pc:sldChg chg="modSp mod modNotes">
        <pc:chgData name="Paul Adams" userId="78f9f193424ede4b" providerId="LiveId" clId="{65BF201E-F853-4C05-BCE1-E21F6371DAB9}" dt="2024-04-21T04:46:41.411" v="171"/>
        <pc:sldMkLst>
          <pc:docMk/>
          <pc:sldMk cId="4086614608" sldId="316"/>
        </pc:sldMkLst>
        <pc:spChg chg="mod">
          <ac:chgData name="Paul Adams" userId="78f9f193424ede4b" providerId="LiveId" clId="{65BF201E-F853-4C05-BCE1-E21F6371DAB9}" dt="2024-04-21T04:31:21.685" v="38"/>
          <ac:spMkLst>
            <pc:docMk/>
            <pc:sldMk cId="4086614608" sldId="316"/>
            <ac:spMk id="2" creationId="{00000000-0000-0000-0000-000000000000}"/>
          </ac:spMkLst>
        </pc:spChg>
        <pc:spChg chg="mod">
          <ac:chgData name="Paul Adams" userId="78f9f193424ede4b" providerId="LiveId" clId="{65BF201E-F853-4C05-BCE1-E21F6371DAB9}" dt="2024-04-21T04:46:41.411" v="171"/>
          <ac:spMkLst>
            <pc:docMk/>
            <pc:sldMk cId="4086614608" sldId="316"/>
            <ac:spMk id="3" creationId="{00000000-0000-0000-0000-000000000000}"/>
          </ac:spMkLst>
        </pc:spChg>
      </pc:sldChg>
      <pc:sldChg chg="modSp mod modNotes">
        <pc:chgData name="Paul Adams" userId="78f9f193424ede4b" providerId="LiveId" clId="{65BF201E-F853-4C05-BCE1-E21F6371DAB9}" dt="2024-04-21T04:50:27.047" v="198"/>
        <pc:sldMkLst>
          <pc:docMk/>
          <pc:sldMk cId="4076900389" sldId="317"/>
        </pc:sldMkLst>
        <pc:spChg chg="mod">
          <ac:chgData name="Paul Adams" userId="78f9f193424ede4b" providerId="LiveId" clId="{65BF201E-F853-4C05-BCE1-E21F6371DAB9}" dt="2024-04-21T04:30:46.730" v="33"/>
          <ac:spMkLst>
            <pc:docMk/>
            <pc:sldMk cId="4076900389" sldId="317"/>
            <ac:spMk id="2" creationId="{00000000-0000-0000-0000-000000000000}"/>
          </ac:spMkLst>
        </pc:spChg>
        <pc:spChg chg="mod">
          <ac:chgData name="Paul Adams" userId="78f9f193424ede4b" providerId="LiveId" clId="{65BF201E-F853-4C05-BCE1-E21F6371DAB9}" dt="2024-04-21T04:50:27.047" v="198"/>
          <ac:spMkLst>
            <pc:docMk/>
            <pc:sldMk cId="4076900389" sldId="317"/>
            <ac:spMk id="3" creationId="{00000000-0000-0000-0000-000000000000}"/>
          </ac:spMkLst>
        </pc:spChg>
      </pc:sldChg>
      <pc:sldChg chg="modSp mod modNotes">
        <pc:chgData name="Paul Adams" userId="78f9f193424ede4b" providerId="LiveId" clId="{65BF201E-F853-4C05-BCE1-E21F6371DAB9}" dt="2024-04-21T04:50:35.630" v="199"/>
        <pc:sldMkLst>
          <pc:docMk/>
          <pc:sldMk cId="4076900389" sldId="318"/>
        </pc:sldMkLst>
        <pc:spChg chg="mod">
          <ac:chgData name="Paul Adams" userId="78f9f193424ede4b" providerId="LiveId" clId="{65BF201E-F853-4C05-BCE1-E21F6371DAB9}" dt="2024-04-21T04:30:37.135" v="32"/>
          <ac:spMkLst>
            <pc:docMk/>
            <pc:sldMk cId="4076900389" sldId="318"/>
            <ac:spMk id="2" creationId="{00000000-0000-0000-0000-000000000000}"/>
          </ac:spMkLst>
        </pc:spChg>
        <pc:spChg chg="mod">
          <ac:chgData name="Paul Adams" userId="78f9f193424ede4b" providerId="LiveId" clId="{65BF201E-F853-4C05-BCE1-E21F6371DAB9}" dt="2024-04-21T04:50:35.630" v="199"/>
          <ac:spMkLst>
            <pc:docMk/>
            <pc:sldMk cId="4076900389" sldId="318"/>
            <ac:spMk id="3" creationId="{00000000-0000-0000-0000-000000000000}"/>
          </ac:spMkLst>
        </pc:spChg>
      </pc:sldChg>
      <pc:sldChg chg="modSp del mod modNotes">
        <pc:chgData name="Paul Adams" userId="78f9f193424ede4b" providerId="LiveId" clId="{65BF201E-F853-4C05-BCE1-E21F6371DAB9}" dt="2024-04-21T04:53:59.365" v="219" actId="47"/>
        <pc:sldMkLst>
          <pc:docMk/>
          <pc:sldMk cId="393895858" sldId="319"/>
        </pc:sldMkLst>
        <pc:spChg chg="mod">
          <ac:chgData name="Paul Adams" userId="78f9f193424ede4b" providerId="LiveId" clId="{65BF201E-F853-4C05-BCE1-E21F6371DAB9}" dt="2024-04-21T04:30:06.343" v="27"/>
          <ac:spMkLst>
            <pc:docMk/>
            <pc:sldMk cId="393895858" sldId="319"/>
            <ac:spMk id="2" creationId="{00000000-0000-0000-0000-000000000000}"/>
          </ac:spMkLst>
        </pc:spChg>
        <pc:spChg chg="mod">
          <ac:chgData name="Paul Adams" userId="78f9f193424ede4b" providerId="LiveId" clId="{65BF201E-F853-4C05-BCE1-E21F6371DAB9}" dt="2024-04-21T04:52:05.805" v="216"/>
          <ac:spMkLst>
            <pc:docMk/>
            <pc:sldMk cId="393895858" sldId="319"/>
            <ac:spMk id="3" creationId="{00000000-0000-0000-0000-000000000000}"/>
          </ac:spMkLst>
        </pc:spChg>
      </pc:sldChg>
      <pc:sldChg chg="modSp mod modNotes">
        <pc:chgData name="Paul Adams" userId="78f9f193424ede4b" providerId="LiveId" clId="{65BF201E-F853-4C05-BCE1-E21F6371DAB9}" dt="2024-04-21T04:52:13.524" v="217"/>
        <pc:sldMkLst>
          <pc:docMk/>
          <pc:sldMk cId="2247252694" sldId="320"/>
        </pc:sldMkLst>
        <pc:spChg chg="mod">
          <ac:chgData name="Paul Adams" userId="78f9f193424ede4b" providerId="LiveId" clId="{65BF201E-F853-4C05-BCE1-E21F6371DAB9}" dt="2024-04-21T04:30:01.521" v="26"/>
          <ac:spMkLst>
            <pc:docMk/>
            <pc:sldMk cId="2247252694" sldId="320"/>
            <ac:spMk id="2" creationId="{00000000-0000-0000-0000-000000000000}"/>
          </ac:spMkLst>
        </pc:spChg>
        <pc:spChg chg="mod">
          <ac:chgData name="Paul Adams" userId="78f9f193424ede4b" providerId="LiveId" clId="{65BF201E-F853-4C05-BCE1-E21F6371DAB9}" dt="2024-04-21T04:52:13.524" v="217"/>
          <ac:spMkLst>
            <pc:docMk/>
            <pc:sldMk cId="2247252694" sldId="320"/>
            <ac:spMk id="3" creationId="{00000000-0000-0000-0000-000000000000}"/>
          </ac:spMkLst>
        </pc:spChg>
      </pc:sldChg>
      <pc:sldChg chg="add del">
        <pc:chgData name="Paul Adams" userId="78f9f193424ede4b" providerId="LiveId" clId="{65BF201E-F853-4C05-BCE1-E21F6371DAB9}" dt="2024-04-21T04:38:55.729" v="112"/>
        <pc:sldMkLst>
          <pc:docMk/>
          <pc:sldMk cId="3005121" sldId="321"/>
        </pc:sldMkLst>
      </pc:sldChg>
      <pc:sldChg chg="add del">
        <pc:chgData name="Paul Adams" userId="78f9f193424ede4b" providerId="LiveId" clId="{65BF201E-F853-4C05-BCE1-E21F6371DAB9}" dt="2024-04-21T04:36:48.022" v="106"/>
        <pc:sldMkLst>
          <pc:docMk/>
          <pc:sldMk cId="287678209" sldId="321"/>
        </pc:sldMkLst>
      </pc:sldChg>
      <pc:sldChg chg="add del">
        <pc:chgData name="Paul Adams" userId="78f9f193424ede4b" providerId="LiveId" clId="{65BF201E-F853-4C05-BCE1-E21F6371DAB9}" dt="2024-04-21T04:38:05.818" v="110"/>
        <pc:sldMkLst>
          <pc:docMk/>
          <pc:sldMk cId="491927088" sldId="321"/>
        </pc:sldMkLst>
      </pc:sldChg>
      <pc:sldChg chg="del">
        <pc:chgData name="Paul Adams" userId="78f9f193424ede4b" providerId="LiveId" clId="{65BF201E-F853-4C05-BCE1-E21F6371DAB9}" dt="2024-04-21T04:29:18.587" v="1" actId="47"/>
        <pc:sldMkLst>
          <pc:docMk/>
          <pc:sldMk cId="1114768323" sldId="321"/>
        </pc:sldMkLst>
      </pc:sldChg>
      <pc:sldChg chg="del">
        <pc:chgData name="Paul Adams" userId="78f9f193424ede4b" providerId="LiveId" clId="{65BF201E-F853-4C05-BCE1-E21F6371DAB9}" dt="2024-04-21T04:36:28.022" v="103"/>
        <pc:sldMkLst>
          <pc:docMk/>
          <pc:sldMk cId="1138017483" sldId="321"/>
        </pc:sldMkLst>
      </pc:sldChg>
      <pc:sldChg chg="add del">
        <pc:chgData name="Paul Adams" userId="78f9f193424ede4b" providerId="LiveId" clId="{65BF201E-F853-4C05-BCE1-E21F6371DAB9}" dt="2024-04-21T04:37:42.979" v="108"/>
        <pc:sldMkLst>
          <pc:docMk/>
          <pc:sldMk cId="1258760992" sldId="321"/>
        </pc:sldMkLst>
      </pc:sldChg>
      <pc:sldChg chg="add del">
        <pc:chgData name="Paul Adams" userId="78f9f193424ede4b" providerId="LiveId" clId="{65BF201E-F853-4C05-BCE1-E21F6371DAB9}" dt="2024-04-21T04:39:10.646" v="116"/>
        <pc:sldMkLst>
          <pc:docMk/>
          <pc:sldMk cId="1493719822" sldId="321"/>
        </pc:sldMkLst>
      </pc:sldChg>
      <pc:sldChg chg="add del">
        <pc:chgData name="Paul Adams" userId="78f9f193424ede4b" providerId="LiveId" clId="{65BF201E-F853-4C05-BCE1-E21F6371DAB9}" dt="2024-04-21T04:40:29.544" v="121"/>
        <pc:sldMkLst>
          <pc:docMk/>
          <pc:sldMk cId="3097872007" sldId="321"/>
        </pc:sldMkLst>
      </pc:sldChg>
      <pc:sldChg chg="add del">
        <pc:chgData name="Paul Adams" userId="78f9f193424ede4b" providerId="LiveId" clId="{65BF201E-F853-4C05-BCE1-E21F6371DAB9}" dt="2024-04-21T04:35:30.373" v="100"/>
        <pc:sldMkLst>
          <pc:docMk/>
          <pc:sldMk cId="231296975" sldId="322"/>
        </pc:sldMkLst>
      </pc:sldChg>
      <pc:sldChg chg="add del">
        <pc:chgData name="Paul Adams" userId="78f9f193424ede4b" providerId="LiveId" clId="{65BF201E-F853-4C05-BCE1-E21F6371DAB9}" dt="2024-04-21T04:35:58.539" v="102"/>
        <pc:sldMkLst>
          <pc:docMk/>
          <pc:sldMk cId="2460507544" sldId="322"/>
        </pc:sldMkLst>
      </pc:sldChg>
      <pc:sldChg chg="add del">
        <pc:chgData name="Paul Adams" userId="78f9f193424ede4b" providerId="LiveId" clId="{65BF201E-F853-4C05-BCE1-E21F6371DAB9}" dt="2024-04-21T04:35:09.985" v="98"/>
        <pc:sldMkLst>
          <pc:docMk/>
          <pc:sldMk cId="4242316746" sldId="322"/>
        </pc:sldMkLst>
      </pc:sldChg>
      <pc:sldMasterChg chg="modSp modSldLayout">
        <pc:chgData name="Paul Adams" userId="78f9f193424ede4b" providerId="LiveId" clId="{65BF201E-F853-4C05-BCE1-E21F6371DAB9}" dt="2024-04-21T04:29:27.386" v="2"/>
        <pc:sldMasterMkLst>
          <pc:docMk/>
          <pc:sldMasterMk cId="0" sldId="2147483662"/>
        </pc:sldMasterMkLst>
        <pc:spChg chg="mod">
          <ac:chgData name="Paul Adams" userId="78f9f193424ede4b" providerId="LiveId" clId="{65BF201E-F853-4C05-BCE1-E21F6371DAB9}" dt="2024-04-21T04:29:27.386" v="2"/>
          <ac:spMkLst>
            <pc:docMk/>
            <pc:sldMasterMk cId="0" sldId="2147483662"/>
            <ac:spMk id="2" creationId="{00000000-0000-0000-0000-000000000000}"/>
          </ac:spMkLst>
        </pc:spChg>
        <pc:spChg chg="mod">
          <ac:chgData name="Paul Adams" userId="78f9f193424ede4b" providerId="LiveId" clId="{65BF201E-F853-4C05-BCE1-E21F6371DAB9}" dt="2024-04-21T04:29:27.386" v="2"/>
          <ac:spMkLst>
            <pc:docMk/>
            <pc:sldMasterMk cId="0" sldId="2147483662"/>
            <ac:spMk id="3" creationId="{00000000-0000-0000-0000-000000000000}"/>
          </ac:spMkLst>
        </pc:spChg>
        <pc:sldLayoutChg chg="modSp">
          <pc:chgData name="Paul Adams" userId="78f9f193424ede4b" providerId="LiveId" clId="{65BF201E-F853-4C05-BCE1-E21F6371DAB9}" dt="2024-04-21T04:29:27.386" v="2"/>
          <pc:sldLayoutMkLst>
            <pc:docMk/>
            <pc:sldMasterMk cId="0" sldId="2147483662"/>
            <pc:sldLayoutMk cId="0" sldId="2147483661"/>
          </pc:sldLayoutMkLst>
          <pc:spChg chg="mod">
            <ac:chgData name="Paul Adams" userId="78f9f193424ede4b" providerId="LiveId" clId="{65BF201E-F853-4C05-BCE1-E21F6371DAB9}" dt="2024-04-21T04:29:27.386" v="2"/>
            <ac:spMkLst>
              <pc:docMk/>
              <pc:sldMasterMk cId="0" sldId="2147483662"/>
              <pc:sldLayoutMk cId="0" sldId="2147483661"/>
              <ac:spMk id="2" creationId="{00000000-0000-0000-0000-000000000000}"/>
            </ac:spMkLst>
          </pc:spChg>
          <pc:spChg chg="mod">
            <ac:chgData name="Paul Adams" userId="78f9f193424ede4b" providerId="LiveId" clId="{65BF201E-F853-4C05-BCE1-E21F6371DAB9}" dt="2024-04-21T04:29:27.386" v="2"/>
            <ac:spMkLst>
              <pc:docMk/>
              <pc:sldMasterMk cId="0" sldId="2147483662"/>
              <pc:sldLayoutMk cId="0" sldId="2147483661"/>
              <ac:spMk id="3" creationId="{00000000-0000-0000-0000-000000000000}"/>
            </ac:spMkLst>
          </pc:spChg>
          <pc:spChg chg="mod">
            <ac:chgData name="Paul Adams" userId="78f9f193424ede4b" providerId="LiveId" clId="{65BF201E-F853-4C05-BCE1-E21F6371DAB9}" dt="2024-04-21T04:29:27.386" v="2"/>
            <ac:spMkLst>
              <pc:docMk/>
              <pc:sldMasterMk cId="0" sldId="2147483662"/>
              <pc:sldLayoutMk cId="0" sldId="2147483661"/>
              <ac:spMk id="7" creationId="{00000000-0000-0000-0000-000000000000}"/>
            </ac:spMkLst>
          </pc:spChg>
          <pc:picChg chg="mod">
            <ac:chgData name="Paul Adams" userId="78f9f193424ede4b" providerId="LiveId" clId="{65BF201E-F853-4C05-BCE1-E21F6371DAB9}" dt="2024-04-21T04:29:27.386" v="2"/>
            <ac:picMkLst>
              <pc:docMk/>
              <pc:sldMasterMk cId="0" sldId="2147483662"/>
              <pc:sldLayoutMk cId="0" sldId="2147483661"/>
              <ac:picMk id="5" creationId="{00000000-0000-0000-0000-000000000000}"/>
            </ac:picMkLst>
          </pc:picChg>
        </pc:sldLayoutChg>
        <pc:sldLayoutChg chg="modSp">
          <pc:chgData name="Paul Adams" userId="78f9f193424ede4b" providerId="LiveId" clId="{65BF201E-F853-4C05-BCE1-E21F6371DAB9}" dt="2024-04-21T04:29:27.386" v="2"/>
          <pc:sldLayoutMkLst>
            <pc:docMk/>
            <pc:sldMasterMk cId="0" sldId="2147483662"/>
            <pc:sldLayoutMk cId="0" sldId="2147483663"/>
          </pc:sldLayoutMkLst>
          <pc:spChg chg="mod">
            <ac:chgData name="Paul Adams" userId="78f9f193424ede4b" providerId="LiveId" clId="{65BF201E-F853-4C05-BCE1-E21F6371DAB9}" dt="2024-04-21T04:29:27.386" v="2"/>
            <ac:spMkLst>
              <pc:docMk/>
              <pc:sldMasterMk cId="0" sldId="2147483662"/>
              <pc:sldLayoutMk cId="0" sldId="2147483663"/>
              <ac:spMk id="2" creationId="{00000000-0000-0000-0000-000000000000}"/>
            </ac:spMkLst>
          </pc:spChg>
          <pc:spChg chg="mod">
            <ac:chgData name="Paul Adams" userId="78f9f193424ede4b" providerId="LiveId" clId="{65BF201E-F853-4C05-BCE1-E21F6371DAB9}" dt="2024-04-21T04:29:27.386" v="2"/>
            <ac:spMkLst>
              <pc:docMk/>
              <pc:sldMasterMk cId="0" sldId="2147483662"/>
              <pc:sldLayoutMk cId="0" sldId="2147483663"/>
              <ac:spMk id="3" creationId="{00000000-0000-0000-0000-000000000000}"/>
            </ac:spMkLst>
          </pc:spChg>
        </pc:sldLayoutChg>
        <pc:sldLayoutChg chg="modSp">
          <pc:chgData name="Paul Adams" userId="78f9f193424ede4b" providerId="LiveId" clId="{65BF201E-F853-4C05-BCE1-E21F6371DAB9}" dt="2024-04-21T04:29:27.386" v="2"/>
          <pc:sldLayoutMkLst>
            <pc:docMk/>
            <pc:sldMasterMk cId="0" sldId="2147483662"/>
            <pc:sldLayoutMk cId="0" sldId="2147483664"/>
          </pc:sldLayoutMkLst>
          <pc:spChg chg="mod">
            <ac:chgData name="Paul Adams" userId="78f9f193424ede4b" providerId="LiveId" clId="{65BF201E-F853-4C05-BCE1-E21F6371DAB9}" dt="2024-04-21T04:29:27.386" v="2"/>
            <ac:spMkLst>
              <pc:docMk/>
              <pc:sldMasterMk cId="0" sldId="2147483662"/>
              <pc:sldLayoutMk cId="0" sldId="2147483664"/>
              <ac:spMk id="2" creationId="{00000000-0000-0000-0000-000000000000}"/>
            </ac:spMkLst>
          </pc:spChg>
          <pc:spChg chg="mod">
            <ac:chgData name="Paul Adams" userId="78f9f193424ede4b" providerId="LiveId" clId="{65BF201E-F853-4C05-BCE1-E21F6371DAB9}" dt="2024-04-21T04:29:27.386" v="2"/>
            <ac:spMkLst>
              <pc:docMk/>
              <pc:sldMasterMk cId="0" sldId="2147483662"/>
              <pc:sldLayoutMk cId="0" sldId="2147483664"/>
              <ac:spMk id="3" creationId="{00000000-0000-0000-0000-000000000000}"/>
            </ac:spMkLst>
          </pc:spChg>
          <pc:spChg chg="mod">
            <ac:chgData name="Paul Adams" userId="78f9f193424ede4b" providerId="LiveId" clId="{65BF201E-F853-4C05-BCE1-E21F6371DAB9}" dt="2024-04-21T04:29:27.386" v="2"/>
            <ac:spMkLst>
              <pc:docMk/>
              <pc:sldMasterMk cId="0" sldId="2147483662"/>
              <pc:sldLayoutMk cId="0" sldId="2147483664"/>
              <ac:spMk id="7" creationId="{00000000-0000-0000-0000-000000000000}"/>
            </ac:spMkLst>
          </pc:spChg>
          <pc:picChg chg="mod">
            <ac:chgData name="Paul Adams" userId="78f9f193424ede4b" providerId="LiveId" clId="{65BF201E-F853-4C05-BCE1-E21F6371DAB9}" dt="2024-04-21T04:29:27.386" v="2"/>
            <ac:picMkLst>
              <pc:docMk/>
              <pc:sldMasterMk cId="0" sldId="2147483662"/>
              <pc:sldLayoutMk cId="0" sldId="2147483664"/>
              <ac:picMk id="5" creationId="{00000000-0000-0000-0000-000000000000}"/>
            </ac:picMkLst>
          </pc:picChg>
        </pc:sldLayoutChg>
        <pc:sldLayoutChg chg="modSp">
          <pc:chgData name="Paul Adams" userId="78f9f193424ede4b" providerId="LiveId" clId="{65BF201E-F853-4C05-BCE1-E21F6371DAB9}" dt="2024-04-21T04:29:27.386" v="2"/>
          <pc:sldLayoutMkLst>
            <pc:docMk/>
            <pc:sldMasterMk cId="0" sldId="2147483662"/>
            <pc:sldLayoutMk cId="0" sldId="2147483665"/>
          </pc:sldLayoutMkLst>
          <pc:spChg chg="mod">
            <ac:chgData name="Paul Adams" userId="78f9f193424ede4b" providerId="LiveId" clId="{65BF201E-F853-4C05-BCE1-E21F6371DAB9}" dt="2024-04-21T04:29:27.386" v="2"/>
            <ac:spMkLst>
              <pc:docMk/>
              <pc:sldMasterMk cId="0" sldId="2147483662"/>
              <pc:sldLayoutMk cId="0" sldId="2147483665"/>
              <ac:spMk id="6" creationId="{00000000-0000-0000-0000-000000000000}"/>
            </ac:spMkLst>
          </pc:spChg>
        </pc:sldLayoutChg>
        <pc:sldLayoutChg chg="modSp">
          <pc:chgData name="Paul Adams" userId="78f9f193424ede4b" providerId="LiveId" clId="{65BF201E-F853-4C05-BCE1-E21F6371DAB9}" dt="2024-04-21T04:29:27.386" v="2"/>
          <pc:sldLayoutMkLst>
            <pc:docMk/>
            <pc:sldMasterMk cId="0" sldId="2147483662"/>
            <pc:sldLayoutMk cId="0" sldId="2147483666"/>
          </pc:sldLayoutMkLst>
          <pc:spChg chg="mod">
            <ac:chgData name="Paul Adams" userId="78f9f193424ede4b" providerId="LiveId" clId="{65BF201E-F853-4C05-BCE1-E21F6371DAB9}" dt="2024-04-21T04:29:27.386" v="2"/>
            <ac:spMkLst>
              <pc:docMk/>
              <pc:sldMasterMk cId="0" sldId="2147483662"/>
              <pc:sldLayoutMk cId="0" sldId="2147483666"/>
              <ac:spMk id="3" creationId="{00000000-0000-0000-0000-000000000000}"/>
            </ac:spMkLst>
          </pc:spChg>
        </pc:sldLayoutChg>
        <pc:sldLayoutChg chg="modSp">
          <pc:chgData name="Paul Adams" userId="78f9f193424ede4b" providerId="LiveId" clId="{65BF201E-F853-4C05-BCE1-E21F6371DAB9}" dt="2024-04-21T04:29:27.386" v="2"/>
          <pc:sldLayoutMkLst>
            <pc:docMk/>
            <pc:sldMasterMk cId="0" sldId="2147483662"/>
            <pc:sldLayoutMk cId="0" sldId="2147483667"/>
          </pc:sldLayoutMkLst>
          <pc:spChg chg="mod">
            <ac:chgData name="Paul Adams" userId="78f9f193424ede4b" providerId="LiveId" clId="{65BF201E-F853-4C05-BCE1-E21F6371DAB9}" dt="2024-04-21T04:29:27.386" v="2"/>
            <ac:spMkLst>
              <pc:docMk/>
              <pc:sldMasterMk cId="0" sldId="2147483662"/>
              <pc:sldLayoutMk cId="0" sldId="2147483667"/>
              <ac:spMk id="3" creationId="{00000000-0000-0000-0000-000000000000}"/>
            </ac:spMkLst>
          </pc:spChg>
          <pc:spChg chg="mod">
            <ac:chgData name="Paul Adams" userId="78f9f193424ede4b" providerId="LiveId" clId="{65BF201E-F853-4C05-BCE1-E21F6371DAB9}" dt="2024-04-21T04:29:27.386" v="2"/>
            <ac:spMkLst>
              <pc:docMk/>
              <pc:sldMasterMk cId="0" sldId="2147483662"/>
              <pc:sldLayoutMk cId="0" sldId="2147483667"/>
              <ac:spMk id="4" creationId="{00000000-0000-0000-0000-000000000000}"/>
            </ac:spMkLst>
          </pc:spChg>
        </pc:sldLayoutChg>
        <pc:sldLayoutChg chg="modSp">
          <pc:chgData name="Paul Adams" userId="78f9f193424ede4b" providerId="LiveId" clId="{65BF201E-F853-4C05-BCE1-E21F6371DAB9}" dt="2024-04-21T04:29:27.386" v="2"/>
          <pc:sldLayoutMkLst>
            <pc:docMk/>
            <pc:sldMasterMk cId="0" sldId="2147483662"/>
            <pc:sldLayoutMk cId="0" sldId="2147483668"/>
          </pc:sldLayoutMkLst>
          <pc:spChg chg="mod">
            <ac:chgData name="Paul Adams" userId="78f9f193424ede4b" providerId="LiveId" clId="{65BF201E-F853-4C05-BCE1-E21F6371DAB9}" dt="2024-04-21T04:29:27.386" v="2"/>
            <ac:spMkLst>
              <pc:docMk/>
              <pc:sldMasterMk cId="0" sldId="2147483662"/>
              <pc:sldLayoutMk cId="0" sldId="2147483668"/>
              <ac:spMk id="3" creationId="{00000000-0000-0000-0000-000000000000}"/>
            </ac:spMkLst>
          </pc:spChg>
          <pc:spChg chg="mod">
            <ac:chgData name="Paul Adams" userId="78f9f193424ede4b" providerId="LiveId" clId="{65BF201E-F853-4C05-BCE1-E21F6371DAB9}" dt="2024-04-21T04:29:27.386" v="2"/>
            <ac:spMkLst>
              <pc:docMk/>
              <pc:sldMasterMk cId="0" sldId="2147483662"/>
              <pc:sldLayoutMk cId="0" sldId="2147483668"/>
              <ac:spMk id="4" creationId="{00000000-0000-0000-0000-000000000000}"/>
            </ac:spMkLst>
          </pc:spChg>
          <pc:spChg chg="mod">
            <ac:chgData name="Paul Adams" userId="78f9f193424ede4b" providerId="LiveId" clId="{65BF201E-F853-4C05-BCE1-E21F6371DAB9}" dt="2024-04-21T04:29:27.386" v="2"/>
            <ac:spMkLst>
              <pc:docMk/>
              <pc:sldMasterMk cId="0" sldId="2147483662"/>
              <pc:sldLayoutMk cId="0" sldId="2147483668"/>
              <ac:spMk id="5" creationId="{00000000-0000-0000-0000-000000000000}"/>
            </ac:spMkLst>
          </pc:spChg>
          <pc:spChg chg="mod">
            <ac:chgData name="Paul Adams" userId="78f9f193424ede4b" providerId="LiveId" clId="{65BF201E-F853-4C05-BCE1-E21F6371DAB9}" dt="2024-04-21T04:29:27.386" v="2"/>
            <ac:spMkLst>
              <pc:docMk/>
              <pc:sldMasterMk cId="0" sldId="2147483662"/>
              <pc:sldLayoutMk cId="0" sldId="2147483668"/>
              <ac:spMk id="6" creationId="{00000000-0000-0000-0000-000000000000}"/>
            </ac:spMkLst>
          </pc:spChg>
        </pc:sldLayoutChg>
        <pc:sldLayoutChg chg="modSp">
          <pc:chgData name="Paul Adams" userId="78f9f193424ede4b" providerId="LiveId" clId="{65BF201E-F853-4C05-BCE1-E21F6371DAB9}" dt="2024-04-21T04:29:27.386" v="2"/>
          <pc:sldLayoutMkLst>
            <pc:docMk/>
            <pc:sldMasterMk cId="0" sldId="2147483662"/>
            <pc:sldLayoutMk cId="0" sldId="2147483672"/>
          </pc:sldLayoutMkLst>
          <pc:spChg chg="mod">
            <ac:chgData name="Paul Adams" userId="78f9f193424ede4b" providerId="LiveId" clId="{65BF201E-F853-4C05-BCE1-E21F6371DAB9}" dt="2024-04-21T04:29:27.386" v="2"/>
            <ac:spMkLst>
              <pc:docMk/>
              <pc:sldMasterMk cId="0" sldId="2147483662"/>
              <pc:sldLayoutMk cId="0" sldId="2147483672"/>
              <ac:spMk id="6" creationId="{00000000-0000-0000-0000-000000000000}"/>
            </ac:spMkLst>
          </pc:spChg>
        </pc:sldLayoutChg>
        <pc:sldLayoutChg chg="modSp">
          <pc:chgData name="Paul Adams" userId="78f9f193424ede4b" providerId="LiveId" clId="{65BF201E-F853-4C05-BCE1-E21F6371DAB9}" dt="2024-04-21T04:29:27.386" v="2"/>
          <pc:sldLayoutMkLst>
            <pc:docMk/>
            <pc:sldMasterMk cId="0" sldId="2147483662"/>
            <pc:sldLayoutMk cId="0" sldId="2147483673"/>
          </pc:sldLayoutMkLst>
          <pc:spChg chg="mod">
            <ac:chgData name="Paul Adams" userId="78f9f193424ede4b" providerId="LiveId" clId="{65BF201E-F853-4C05-BCE1-E21F6371DAB9}" dt="2024-04-21T04:29:27.386" v="2"/>
            <ac:spMkLst>
              <pc:docMk/>
              <pc:sldMasterMk cId="0" sldId="2147483662"/>
              <pc:sldLayoutMk cId="0" sldId="2147483673"/>
              <ac:spMk id="4" creationId="{00000000-0000-0000-0000-000000000000}"/>
            </ac:spMkLst>
          </pc:spChg>
          <pc:spChg chg="mod">
            <ac:chgData name="Paul Adams" userId="78f9f193424ede4b" providerId="LiveId" clId="{65BF201E-F853-4C05-BCE1-E21F6371DAB9}" dt="2024-04-21T04:29:27.386" v="2"/>
            <ac:spMkLst>
              <pc:docMk/>
              <pc:sldMasterMk cId="0" sldId="2147483662"/>
              <pc:sldLayoutMk cId="0" sldId="2147483673"/>
              <ac:spMk id="6" creationId="{00000000-0000-0000-0000-000000000000}"/>
            </ac:spMkLst>
          </pc:spChg>
        </pc:sldLayoutChg>
      </pc:sldMasterChg>
      <pc:sldMasterChg chg="modSp modSldLayout">
        <pc:chgData name="Paul Adams" userId="78f9f193424ede4b" providerId="LiveId" clId="{65BF201E-F853-4C05-BCE1-E21F6371DAB9}" dt="2024-04-21T04:29:27.386" v="2"/>
        <pc:sldMasterMkLst>
          <pc:docMk/>
          <pc:sldMasterMk cId="0" sldId="2147483674"/>
        </pc:sldMasterMkLst>
        <pc:spChg chg="mod">
          <ac:chgData name="Paul Adams" userId="78f9f193424ede4b" providerId="LiveId" clId="{65BF201E-F853-4C05-BCE1-E21F6371DAB9}" dt="2024-04-21T04:29:27.386" v="2"/>
          <ac:spMkLst>
            <pc:docMk/>
            <pc:sldMasterMk cId="0" sldId="2147483674"/>
            <ac:spMk id="2" creationId="{00000000-0000-0000-0000-000000000000}"/>
          </ac:spMkLst>
        </pc:spChg>
        <pc:spChg chg="mod">
          <ac:chgData name="Paul Adams" userId="78f9f193424ede4b" providerId="LiveId" clId="{65BF201E-F853-4C05-BCE1-E21F6371DAB9}" dt="2024-04-21T04:29:27.386" v="2"/>
          <ac:spMkLst>
            <pc:docMk/>
            <pc:sldMasterMk cId="0" sldId="2147483674"/>
            <ac:spMk id="3" creationId="{00000000-0000-0000-0000-000000000000}"/>
          </ac:spMkLst>
        </pc:spChg>
        <pc:picChg chg="mod">
          <ac:chgData name="Paul Adams" userId="78f9f193424ede4b" providerId="LiveId" clId="{65BF201E-F853-4C05-BCE1-E21F6371DAB9}" dt="2024-04-21T04:29:27.386" v="2"/>
          <ac:picMkLst>
            <pc:docMk/>
            <pc:sldMasterMk cId="0" sldId="2147483674"/>
            <ac:picMk id="4" creationId="{00000000-0000-0000-0000-000000000000}"/>
          </ac:picMkLst>
        </pc:picChg>
        <pc:sldLayoutChg chg="modSp">
          <pc:chgData name="Paul Adams" userId="78f9f193424ede4b" providerId="LiveId" clId="{65BF201E-F853-4C05-BCE1-E21F6371DAB9}" dt="2024-04-21T04:29:27.386" v="2"/>
          <pc:sldLayoutMkLst>
            <pc:docMk/>
            <pc:sldMasterMk cId="0" sldId="2147483674"/>
            <pc:sldLayoutMk cId="0" sldId="2147483675"/>
          </pc:sldLayoutMkLst>
          <pc:spChg chg="mod">
            <ac:chgData name="Paul Adams" userId="78f9f193424ede4b" providerId="LiveId" clId="{65BF201E-F853-4C05-BCE1-E21F6371DAB9}" dt="2024-04-21T04:29:27.386" v="2"/>
            <ac:spMkLst>
              <pc:docMk/>
              <pc:sldMasterMk cId="0" sldId="2147483674"/>
              <pc:sldLayoutMk cId="0" sldId="2147483675"/>
              <ac:spMk id="6"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365319-82BB-4CF4-803C-149B03A6946A}" type="datetimeFigureOut">
              <a:rPr lang="en-US" smtClean="0"/>
              <a:t>4/20/2024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1647CF-F75D-4D1F-A58E-4D703C865040}" type="slidenum">
              <a:rPr lang="en-US" smtClean="0"/>
              <a:t>‹#›</a:t>
            </a:fld>
            <a:endParaRPr lang="en-US"/>
          </a:p>
        </p:txBody>
      </p:sp>
    </p:spTree>
    <p:extLst>
      <p:ext uri="{BB962C8B-B14F-4D97-AF65-F5344CB8AC3E}">
        <p14:creationId xmlns:p14="http://schemas.microsoft.com/office/powerpoint/2010/main" val="474663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4/20/2024 11:25 PM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3667" y="1905001"/>
            <a:ext cx="10242551" cy="1523495"/>
          </a:xfrm>
        </p:spPr>
        <p:txBody>
          <a:bodyPr>
            <a:noAutofit/>
          </a:bodyPr>
          <a:lstStyle>
            <a:lvl1pPr>
              <a:lnSpc>
                <a:spcPct val="90000"/>
              </a:lnSpc>
              <a:defRPr lang="en-US" sz="4800" b="0" cap="none" spc="-150" dirty="0">
                <a:ln w="3175">
                  <a:solidFill>
                    <a:schemeClr val="bg2">
                      <a:lumMod val="75000"/>
                      <a:lumOff val="25000"/>
                      <a:alpha val="75000"/>
                    </a:schemeClr>
                  </a:solidFill>
                </a:ln>
                <a:gradFill flip="none" rotWithShape="1">
                  <a:gsLst>
                    <a:gs pos="0">
                      <a:schemeClr val="tx1"/>
                    </a:gs>
                    <a:gs pos="61000">
                      <a:schemeClr val="accent2">
                        <a:lumMod val="20000"/>
                        <a:lumOff val="80000"/>
                      </a:schemeClr>
                    </a:gs>
                    <a:gs pos="86000">
                      <a:schemeClr val="tx1"/>
                    </a:gs>
                  </a:gsLst>
                  <a:lin ang="5400000" scaled="0"/>
                  <a:tileRect/>
                </a:gradFill>
                <a:effectLst>
                  <a:outerShdw blurRad="114300" dir="2700000" algn="tl" rotWithShape="0">
                    <a:prstClr val="black">
                      <a:alpha val="51000"/>
                    </a:prstClr>
                  </a:outerShdw>
                </a:effectLst>
                <a:latin typeface="+mj-lt"/>
                <a:ea typeface="+mn-ea"/>
                <a:cs typeface="Arial" charset="0"/>
              </a:defRPr>
            </a:lvl1pPr>
          </a:lstStyle>
          <a:p>
            <a:pPr lvl="0" algn="l" defTabSz="1095376" rtl="0" eaLnBrk="1" fontAlgn="base" hangingPunct="1">
              <a:lnSpc>
                <a:spcPct val="90000"/>
              </a:lnSpc>
              <a:spcBef>
                <a:spcPct val="0"/>
              </a:spcBef>
              <a:spcAft>
                <a:spcPct val="0"/>
              </a:spcAft>
            </a:pPr>
            <a:r>
              <a:rPr lang="en-US"/>
              <a:t>Click to edit Master title style</a:t>
            </a:r>
            <a:endParaRPr lang="en-US" dirty="0"/>
          </a:p>
        </p:txBody>
      </p:sp>
      <p:sp>
        <p:nvSpPr>
          <p:cNvPr id="3" name="Subtitle 2"/>
          <p:cNvSpPr>
            <a:spLocks noGrp="1"/>
          </p:cNvSpPr>
          <p:nvPr>
            <p:ph type="subTitle" idx="1"/>
          </p:nvPr>
        </p:nvSpPr>
        <p:spPr>
          <a:xfrm>
            <a:off x="973666" y="4344989"/>
            <a:ext cx="10242551"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508000" y="1411553"/>
            <a:ext cx="11176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508000" y="1411553"/>
            <a:ext cx="11176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1" y="6238876"/>
            <a:ext cx="12192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pic>
        <p:nvPicPr>
          <p:cNvPr id="5" name="Picture 4" descr="1-01055_Template_Bar.png"/>
          <p:cNvPicPr>
            <a:picLocks noChangeAspect="1"/>
          </p:cNvPicPr>
          <p:nvPr userDrawn="1"/>
        </p:nvPicPr>
        <p:blipFill>
          <a:blip r:embed="rId2"/>
          <a:stretch>
            <a:fillRect/>
          </a:stretch>
        </p:blipFill>
        <p:spPr>
          <a:xfrm flipH="1">
            <a:off x="-1274233" y="1905000"/>
            <a:ext cx="13466233" cy="2281652"/>
          </a:xfrm>
          <a:prstGeom prst="rect">
            <a:avLst/>
          </a:prstGeom>
        </p:spPr>
      </p:pic>
      <p:sp>
        <p:nvSpPr>
          <p:cNvPr id="2" name="Title 1"/>
          <p:cNvSpPr>
            <a:spLocks noGrp="1"/>
          </p:cNvSpPr>
          <p:nvPr>
            <p:ph type="ctrTitle"/>
          </p:nvPr>
        </p:nvSpPr>
        <p:spPr>
          <a:xfrm>
            <a:off x="1825625" y="649805"/>
            <a:ext cx="9390944"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825273" y="4344989"/>
            <a:ext cx="9390944"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962732" y="2355850"/>
            <a:ext cx="10253485"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kern="1200" spc="-770" dirty="0" smtClean="0">
                <a:ln w="11430">
                  <a:solidFill>
                    <a:schemeClr val="bg2">
                      <a:lumMod val="50000"/>
                      <a:lumOff val="50000"/>
                    </a:schemeClr>
                  </a:solidFill>
                </a:ln>
                <a:gradFill>
                  <a:gsLst>
                    <a:gs pos="0">
                      <a:schemeClr val="accent2">
                        <a:lumMod val="20000"/>
                        <a:lumOff val="80000"/>
                      </a:schemeClr>
                    </a:gs>
                    <a:gs pos="37000">
                      <a:schemeClr val="tx1"/>
                    </a:gs>
                    <a:gs pos="85000">
                      <a:srgbClr val="2D8499"/>
                    </a:gs>
                  </a:gsLst>
                  <a:lin ang="5400000"/>
                </a:gradFill>
                <a:effectLst>
                  <a:outerShdw blurRad="50800" dist="39000" dir="5460000" algn="tl">
                    <a:srgbClr val="000000">
                      <a:alpha val="38000"/>
                    </a:srgbClr>
                  </a:outerShdw>
                </a:effectLst>
                <a:latin typeface="+mn-lt"/>
                <a:ea typeface="+mn-ea"/>
                <a:cs typeface="+mn-cs"/>
              </a:defRPr>
            </a:lvl1pPr>
          </a:lstStyle>
          <a:p>
            <a:pPr marL="0" lvl="0" indent="0" algn="r" defTabSz="1095376" rtl="0" eaLnBrk="1" fontAlgn="base" hangingPunct="1">
              <a:lnSpc>
                <a:spcPct val="90000"/>
              </a:lnSpc>
              <a:spcBef>
                <a:spcPct val="0"/>
              </a:spcBef>
              <a:spcAft>
                <a:spcPct val="0"/>
              </a:spcAft>
              <a:buClr>
                <a:schemeClr val="tx2"/>
              </a:buClr>
              <a:buSzPct val="80000"/>
              <a:buFont typeface="Arial" pitchFamily="34" charset="0"/>
              <a:buNone/>
            </a:pPr>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963084" y="1905000"/>
            <a:ext cx="10720917" cy="2117503"/>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pic>
        <p:nvPicPr>
          <p:cNvPr id="5" name="Picture 4" descr="1-01055_Template_Bar.png"/>
          <p:cNvPicPr>
            <a:picLocks noChangeAspect="1"/>
          </p:cNvPicPr>
          <p:nvPr userDrawn="1"/>
        </p:nvPicPr>
        <p:blipFill>
          <a:blip r:embed="rId2"/>
          <a:stretch>
            <a:fillRect/>
          </a:stretch>
        </p:blipFill>
        <p:spPr>
          <a:xfrm flipH="1">
            <a:off x="-1274233" y="1905000"/>
            <a:ext cx="13466233" cy="2281652"/>
          </a:xfrm>
          <a:prstGeom prst="rect">
            <a:avLst/>
          </a:prstGeom>
        </p:spPr>
      </p:pic>
      <p:sp>
        <p:nvSpPr>
          <p:cNvPr id="2" name="Title 1"/>
          <p:cNvSpPr>
            <a:spLocks noGrp="1"/>
          </p:cNvSpPr>
          <p:nvPr>
            <p:ph type="ctrTitle"/>
          </p:nvPr>
        </p:nvSpPr>
        <p:spPr>
          <a:xfrm>
            <a:off x="1825625" y="649805"/>
            <a:ext cx="9390944"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825273" y="4344989"/>
            <a:ext cx="9390944"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962732" y="2355850"/>
            <a:ext cx="10253485"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kern="1200" spc="-770" dirty="0" smtClean="0">
                <a:ln w="11430">
                  <a:solidFill>
                    <a:schemeClr val="bg2">
                      <a:lumMod val="50000"/>
                      <a:lumOff val="50000"/>
                    </a:schemeClr>
                  </a:solidFill>
                </a:ln>
                <a:gradFill>
                  <a:gsLst>
                    <a:gs pos="0">
                      <a:schemeClr val="accent2">
                        <a:lumMod val="20000"/>
                        <a:lumOff val="80000"/>
                      </a:schemeClr>
                    </a:gs>
                    <a:gs pos="37000">
                      <a:schemeClr val="tx1"/>
                    </a:gs>
                    <a:gs pos="85000">
                      <a:srgbClr val="2D8499"/>
                    </a:gs>
                  </a:gsLst>
                  <a:lin ang="5400000"/>
                </a:gradFill>
                <a:effectLst>
                  <a:outerShdw blurRad="50800" dist="39000" dir="5460000" algn="tl">
                    <a:srgbClr val="000000">
                      <a:alpha val="38000"/>
                    </a:srgbClr>
                  </a:outerShdw>
                </a:effectLst>
                <a:latin typeface="+mn-lt"/>
                <a:ea typeface="+mn-ea"/>
                <a:cs typeface="+mn-cs"/>
              </a:defRPr>
            </a:lvl1pPr>
          </a:lstStyle>
          <a:p>
            <a:pPr marL="0" lvl="0" indent="0" algn="r" defTabSz="1095376" rtl="0" eaLnBrk="1" fontAlgn="base" hangingPunct="1">
              <a:lnSpc>
                <a:spcPct val="90000"/>
              </a:lnSpc>
              <a:spcBef>
                <a:spcPct val="0"/>
              </a:spcBef>
              <a:spcAft>
                <a:spcPct val="0"/>
              </a:spcAft>
              <a:buClr>
                <a:schemeClr val="tx2"/>
              </a:buClr>
              <a:buSzPct val="80000"/>
              <a:buFont typeface="Arial" pitchFamily="34" charset="0"/>
              <a:buNone/>
            </a:pPr>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508000" y="1411552"/>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508000" y="1412875"/>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8000" y="1411553"/>
            <a:ext cx="5486400"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411553"/>
            <a:ext cx="5486400"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8000" y="1757802"/>
            <a:ext cx="5486400"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507999" y="2174875"/>
            <a:ext cx="54864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4642" y="1757802"/>
            <a:ext cx="548935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490632"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230189"/>
            <a:ext cx="11176000" cy="664797"/>
          </a:xfrm>
          <a:prstGeom prst="rect">
            <a:avLst/>
          </a:prstGeom>
        </p:spPr>
        <p:txBody>
          <a:bodyPr vert="horz" wrap="square" lIns="0" tIns="0" rIns="0" bIns="0" rtlCol="0" anchor="t">
            <a:spAutoFit/>
          </a:bodyPr>
          <a:lstStyle/>
          <a:p>
            <a:pPr lvl="0" algn="l" defTabSz="1095376" rtl="0" eaLnBrk="1" fontAlgn="base" hangingPunct="1">
              <a:lnSpc>
                <a:spcPct val="90000"/>
              </a:lnSpc>
              <a:spcBef>
                <a:spcPct val="0"/>
              </a:spcBef>
              <a:spcAft>
                <a:spcPct val="0"/>
              </a:spcAft>
            </a:pPr>
            <a:r>
              <a:rPr lang="en-US"/>
              <a:t>Click to edit Master title style</a:t>
            </a:r>
            <a:endParaRPr lang="en-US" dirty="0"/>
          </a:p>
        </p:txBody>
      </p:sp>
      <p:sp>
        <p:nvSpPr>
          <p:cNvPr id="3" name="Text Placeholder 2"/>
          <p:cNvSpPr>
            <a:spLocks noGrp="1"/>
          </p:cNvSpPr>
          <p:nvPr>
            <p:ph type="body" idx="1"/>
          </p:nvPr>
        </p:nvSpPr>
        <p:spPr>
          <a:xfrm>
            <a:off x="508000" y="1412876"/>
            <a:ext cx="11176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a:ln w="3175">
            <a:solidFill>
              <a:schemeClr val="bg2">
                <a:lumMod val="75000"/>
                <a:lumOff val="25000"/>
                <a:alpha val="75000"/>
              </a:schemeClr>
            </a:solidFill>
          </a:ln>
          <a:gradFill flip="none" rotWithShape="1">
            <a:gsLst>
              <a:gs pos="0">
                <a:schemeClr val="tx1"/>
              </a:gs>
              <a:gs pos="61000">
                <a:schemeClr val="accent2">
                  <a:lumMod val="20000"/>
                  <a:lumOff val="80000"/>
                </a:schemeClr>
              </a:gs>
              <a:gs pos="86000">
                <a:schemeClr val="tx1"/>
              </a:gs>
            </a:gsLst>
            <a:lin ang="5400000" scaled="0"/>
            <a:tileRect/>
          </a:gradFill>
          <a:effectLst>
            <a:outerShdw blurRad="114300" dir="2700000" algn="tl" rotWithShape="0">
              <a:prstClr val="black">
                <a:alpha val="51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12192000" cy="5558294"/>
          </a:xfrm>
          <a:prstGeom prst="rect">
            <a:avLst/>
          </a:prstGeom>
        </p:spPr>
      </p:pic>
      <p:sp>
        <p:nvSpPr>
          <p:cNvPr id="2" name="Title Placeholder 1"/>
          <p:cNvSpPr>
            <a:spLocks noGrp="1"/>
          </p:cNvSpPr>
          <p:nvPr>
            <p:ph type="title"/>
          </p:nvPr>
        </p:nvSpPr>
        <p:spPr>
          <a:xfrm>
            <a:off x="508000" y="230189"/>
            <a:ext cx="11176000" cy="664797"/>
          </a:xfrm>
          <a:prstGeom prst="rect">
            <a:avLst/>
          </a:prstGeom>
        </p:spPr>
        <p:txBody>
          <a:bodyPr vert="horz" wrap="square" lIns="0" tIns="0" rIns="0" bIns="0" rtlCol="0" anchor="t">
            <a:spAutoFit/>
          </a:bodyPr>
          <a:lstStyle/>
          <a:p>
            <a:pPr lvl="0" algn="l" defTabSz="1095376" rtl="0" eaLnBrk="1" fontAlgn="base" hangingPunct="1">
              <a:lnSpc>
                <a:spcPct val="90000"/>
              </a:lnSpc>
              <a:spcBef>
                <a:spcPct val="0"/>
              </a:spcBef>
              <a:spcAft>
                <a:spcPct val="0"/>
              </a:spcAft>
            </a:pPr>
            <a:r>
              <a:rPr lang="en-US" dirty="0"/>
              <a:t>Click to edit Master title style</a:t>
            </a:r>
          </a:p>
        </p:txBody>
      </p:sp>
      <p:sp>
        <p:nvSpPr>
          <p:cNvPr id="3" name="Text Placeholder 2"/>
          <p:cNvSpPr>
            <a:spLocks noGrp="1"/>
          </p:cNvSpPr>
          <p:nvPr>
            <p:ph type="body" idx="1"/>
          </p:nvPr>
        </p:nvSpPr>
        <p:spPr>
          <a:xfrm>
            <a:off x="963083" y="1905001"/>
            <a:ext cx="10720917"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50" dirty="0">
          <a:ln w="3175">
            <a:solidFill>
              <a:schemeClr val="bg2">
                <a:lumMod val="75000"/>
                <a:lumOff val="25000"/>
                <a:alpha val="75000"/>
              </a:schemeClr>
            </a:solidFill>
          </a:ln>
          <a:gradFill flip="none" rotWithShape="1">
            <a:gsLst>
              <a:gs pos="0">
                <a:schemeClr val="tx1"/>
              </a:gs>
              <a:gs pos="61000">
                <a:schemeClr val="accent2">
                  <a:lumMod val="20000"/>
                  <a:lumOff val="80000"/>
                </a:schemeClr>
              </a:gs>
              <a:gs pos="86000">
                <a:schemeClr val="tx1"/>
              </a:gs>
            </a:gsLst>
            <a:lin ang="5400000" scaled="0"/>
            <a:tileRect/>
          </a:gradFill>
          <a:effectLst>
            <a:outerShdw blurRad="114300" dir="2700000" algn="tl" rotWithShape="0">
              <a:prstClr val="black">
                <a:alpha val="51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81000"/>
            <a:ext cx="8610600" cy="3657600"/>
          </a:xfrm>
        </p:spPr>
        <p:txBody>
          <a:bodyPr/>
          <a:lstStyle/>
          <a:p>
            <a:pPr algn="ctr"/>
            <a:r>
              <a:rPr lang="en-US" sz="9600" dirty="0"/>
              <a:t>Living A                Spiritual Life</a:t>
            </a:r>
          </a:p>
        </p:txBody>
      </p:sp>
      <p:sp>
        <p:nvSpPr>
          <p:cNvPr id="3" name="Subtitle 2"/>
          <p:cNvSpPr>
            <a:spLocks noGrp="1"/>
          </p:cNvSpPr>
          <p:nvPr>
            <p:ph type="subTitle" idx="1"/>
          </p:nvPr>
        </p:nvSpPr>
        <p:spPr>
          <a:xfrm>
            <a:off x="2286001" y="5029200"/>
            <a:ext cx="7681913" cy="1370012"/>
          </a:xfrm>
        </p:spPr>
        <p:txBody>
          <a:bodyPr>
            <a:normAutofit/>
          </a:bodyPr>
          <a:lstStyle/>
          <a:p>
            <a:pPr algn="ctr"/>
            <a:r>
              <a:rPr lang="en-US" sz="6000" dirty="0"/>
              <a:t>Galatians 6:1-10</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Sowing Spiritual Things (6:7-8)</a:t>
            </a:r>
          </a:p>
          <a:p>
            <a:pPr marL="0" indent="0">
              <a:buNone/>
            </a:pPr>
            <a:endParaRPr lang="en-US" dirty="0"/>
          </a:p>
          <a:p>
            <a:pPr marL="0" indent="0" algn="ctr">
              <a:buNone/>
            </a:pPr>
            <a:r>
              <a:rPr lang="en-US" dirty="0"/>
              <a:t>“Do not be deceived, God is not mocked; for    whatever a man sows, that he will also reap.               For he who sows to his flesh will of the flesh reap corruption, but he who sows to the Spirit will of the Spirit reap everlasting life.”</a:t>
            </a:r>
          </a:p>
        </p:txBody>
      </p:sp>
    </p:spTree>
    <p:extLst>
      <p:ext uri="{BB962C8B-B14F-4D97-AF65-F5344CB8AC3E}">
        <p14:creationId xmlns:p14="http://schemas.microsoft.com/office/powerpoint/2010/main" val="3549369087"/>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Sowing Spiritual Things (6:7-8)</a:t>
            </a:r>
          </a:p>
          <a:p>
            <a:pPr marL="0" indent="0">
              <a:buNone/>
            </a:pPr>
            <a:endParaRPr lang="en-US" dirty="0"/>
          </a:p>
          <a:p>
            <a:pPr marL="0" indent="0" algn="ctr">
              <a:buNone/>
            </a:pPr>
            <a:r>
              <a:rPr lang="en-US" dirty="0"/>
              <a:t>“Sow for yourselves righteousness; Reap in mercy; Break up your fallow ground, For it is time to seek the Lord, Till He comes and rains righteousness on you.  You have plowed wickedness; You have reaped iniquity. You have eaten the fruit of lies, Because you trusted in your own way, In the multitude of your mighty men.”</a:t>
            </a:r>
          </a:p>
          <a:p>
            <a:pPr marL="0" indent="0" algn="ctr">
              <a:buNone/>
            </a:pPr>
            <a:r>
              <a:rPr lang="en-US" dirty="0"/>
              <a:t>Hosea 10:12-13</a:t>
            </a:r>
          </a:p>
        </p:txBody>
      </p:sp>
    </p:spTree>
    <p:extLst>
      <p:ext uri="{BB962C8B-B14F-4D97-AF65-F5344CB8AC3E}">
        <p14:creationId xmlns:p14="http://schemas.microsoft.com/office/powerpoint/2010/main" val="4086614608"/>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Restoring The Erring (6:1)</a:t>
            </a:r>
          </a:p>
          <a:p>
            <a:r>
              <a:rPr lang="en-US" dirty="0"/>
              <a:t>Bearing Burdens Of Others (6:2)</a:t>
            </a:r>
          </a:p>
          <a:p>
            <a:r>
              <a:rPr lang="en-US" dirty="0"/>
              <a:t>Humbling Self (6:3)</a:t>
            </a:r>
          </a:p>
          <a:p>
            <a:r>
              <a:rPr lang="en-US" dirty="0"/>
              <a:t>Examining Your Work (6:4)</a:t>
            </a:r>
          </a:p>
          <a:p>
            <a:r>
              <a:rPr lang="en-US" dirty="0"/>
              <a:t>Bearing Your Own Burdens (6:5)</a:t>
            </a:r>
          </a:p>
          <a:p>
            <a:r>
              <a:rPr lang="en-US" dirty="0"/>
              <a:t>Values Teaching (6:6)</a:t>
            </a:r>
          </a:p>
          <a:p>
            <a:r>
              <a:rPr lang="en-US" dirty="0"/>
              <a:t>Sowing Spiritual Things (6:7-8)</a:t>
            </a:r>
          </a:p>
        </p:txBody>
      </p:sp>
    </p:spTree>
    <p:extLst>
      <p:ext uri="{BB962C8B-B14F-4D97-AF65-F5344CB8AC3E}">
        <p14:creationId xmlns:p14="http://schemas.microsoft.com/office/powerpoint/2010/main" val="1722235624"/>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Restoring The Erring (6:1)</a:t>
            </a:r>
          </a:p>
          <a:p>
            <a:r>
              <a:rPr lang="en-US" dirty="0"/>
              <a:t>Bearing Burdens Of Others (6:2)</a:t>
            </a:r>
          </a:p>
          <a:p>
            <a:r>
              <a:rPr lang="en-US" dirty="0"/>
              <a:t>Humbling Self (6:3)</a:t>
            </a:r>
          </a:p>
          <a:p>
            <a:r>
              <a:rPr lang="en-US" dirty="0"/>
              <a:t>Examining Your Work (6:4)</a:t>
            </a:r>
          </a:p>
          <a:p>
            <a:r>
              <a:rPr lang="en-US" dirty="0"/>
              <a:t>Bearing Your Own Burdens (6:5)</a:t>
            </a:r>
          </a:p>
          <a:p>
            <a:r>
              <a:rPr lang="en-US" dirty="0"/>
              <a:t>Values Teaching (6:6)</a:t>
            </a:r>
          </a:p>
          <a:p>
            <a:r>
              <a:rPr lang="en-US" dirty="0"/>
              <a:t>Sowing Spiritual Things (6:7-8)</a:t>
            </a:r>
          </a:p>
          <a:p>
            <a:r>
              <a:rPr lang="en-US" dirty="0"/>
              <a:t>Enduring Weariness (6:9)</a:t>
            </a:r>
          </a:p>
        </p:txBody>
      </p:sp>
    </p:spTree>
    <p:extLst>
      <p:ext uri="{BB962C8B-B14F-4D97-AF65-F5344CB8AC3E}">
        <p14:creationId xmlns:p14="http://schemas.microsoft.com/office/powerpoint/2010/main" val="891240178"/>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Enduring Weariness (6:9)</a:t>
            </a:r>
          </a:p>
          <a:p>
            <a:pPr marL="0" indent="0">
              <a:buNone/>
            </a:pPr>
            <a:endParaRPr lang="en-US" dirty="0"/>
          </a:p>
        </p:txBody>
      </p:sp>
    </p:spTree>
    <p:extLst>
      <p:ext uri="{BB962C8B-B14F-4D97-AF65-F5344CB8AC3E}">
        <p14:creationId xmlns:p14="http://schemas.microsoft.com/office/powerpoint/2010/main" val="3269655056"/>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Enduring Weariness (6:9)</a:t>
            </a:r>
          </a:p>
          <a:p>
            <a:pPr marL="0" indent="0">
              <a:buNone/>
            </a:pPr>
            <a:endParaRPr lang="en-US" dirty="0"/>
          </a:p>
          <a:p>
            <a:pPr marL="0" indent="0" algn="ctr">
              <a:buNone/>
            </a:pPr>
            <a:r>
              <a:rPr lang="en-US" dirty="0"/>
              <a:t>“And let us not grow weary while doing good, for in due season we shall reap if we do not lose heart.”</a:t>
            </a:r>
          </a:p>
          <a:p>
            <a:pPr marL="0" indent="0">
              <a:buNone/>
            </a:pPr>
            <a:endParaRPr lang="en-US" dirty="0"/>
          </a:p>
        </p:txBody>
      </p:sp>
    </p:spTree>
    <p:extLst>
      <p:ext uri="{BB962C8B-B14F-4D97-AF65-F5344CB8AC3E}">
        <p14:creationId xmlns:p14="http://schemas.microsoft.com/office/powerpoint/2010/main" val="3651497312"/>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Enduring Weariness (6:9)</a:t>
            </a:r>
          </a:p>
          <a:p>
            <a:pPr marL="0" indent="0">
              <a:buNone/>
            </a:pPr>
            <a:endParaRPr lang="en-US" dirty="0"/>
          </a:p>
          <a:p>
            <a:pPr marL="0" indent="0" algn="ctr">
              <a:buNone/>
            </a:pPr>
            <a:r>
              <a:rPr lang="en-US" dirty="0"/>
              <a:t>“Do not fear any of those things which you are about to suffer. Indeed, the devil is about to throw some of you into prison, that you may be tested, and you will have tribulation ten days. Be faithful until death, and I will give you the crown of life.”</a:t>
            </a:r>
          </a:p>
          <a:p>
            <a:pPr marL="0" indent="0" algn="ctr">
              <a:buNone/>
            </a:pPr>
            <a:r>
              <a:rPr lang="en-US" dirty="0"/>
              <a:t>Revelation 2:10</a:t>
            </a:r>
          </a:p>
          <a:p>
            <a:pPr marL="0" indent="0">
              <a:buNone/>
            </a:pPr>
            <a:endParaRPr lang="en-US" dirty="0"/>
          </a:p>
        </p:txBody>
      </p:sp>
    </p:spTree>
    <p:extLst>
      <p:ext uri="{BB962C8B-B14F-4D97-AF65-F5344CB8AC3E}">
        <p14:creationId xmlns:p14="http://schemas.microsoft.com/office/powerpoint/2010/main" val="4076900389"/>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Enduring Weariness (6:9)</a:t>
            </a:r>
          </a:p>
          <a:p>
            <a:pPr marL="0" indent="0">
              <a:buNone/>
            </a:pPr>
            <a:endParaRPr lang="en-US" dirty="0"/>
          </a:p>
          <a:p>
            <a:pPr marL="0" indent="0" algn="ctr">
              <a:buNone/>
            </a:pPr>
            <a:r>
              <a:rPr lang="en-US" dirty="0"/>
              <a:t>“And you will be hated by all for My name's sake. But he who endures to the end will be saved.”</a:t>
            </a:r>
          </a:p>
          <a:p>
            <a:pPr marL="0" indent="0" algn="ctr">
              <a:buNone/>
            </a:pPr>
            <a:r>
              <a:rPr lang="en-US" dirty="0"/>
              <a:t>Matthew 10:22</a:t>
            </a:r>
          </a:p>
          <a:p>
            <a:pPr marL="0" indent="0">
              <a:buNone/>
            </a:pPr>
            <a:endParaRPr lang="en-US" dirty="0"/>
          </a:p>
        </p:txBody>
      </p:sp>
    </p:spTree>
    <p:extLst>
      <p:ext uri="{BB962C8B-B14F-4D97-AF65-F5344CB8AC3E}">
        <p14:creationId xmlns:p14="http://schemas.microsoft.com/office/powerpoint/2010/main" val="4076900389"/>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Restoring The Erring (6:1)</a:t>
            </a:r>
          </a:p>
          <a:p>
            <a:r>
              <a:rPr lang="en-US" dirty="0"/>
              <a:t>Bearing Burdens Of Others (6:2)</a:t>
            </a:r>
          </a:p>
          <a:p>
            <a:r>
              <a:rPr lang="en-US" dirty="0"/>
              <a:t>Humbling Self (6:3)</a:t>
            </a:r>
          </a:p>
          <a:p>
            <a:r>
              <a:rPr lang="en-US" dirty="0"/>
              <a:t>Examining Your Work (6:4)</a:t>
            </a:r>
          </a:p>
          <a:p>
            <a:r>
              <a:rPr lang="en-US" dirty="0"/>
              <a:t>Bearing Your Own Burdens (6:5)</a:t>
            </a:r>
          </a:p>
          <a:p>
            <a:r>
              <a:rPr lang="en-US" dirty="0"/>
              <a:t>Values Teaching (6:6)</a:t>
            </a:r>
          </a:p>
          <a:p>
            <a:r>
              <a:rPr lang="en-US" dirty="0"/>
              <a:t>Sowing Spiritual Things (6:7-8)</a:t>
            </a:r>
          </a:p>
          <a:p>
            <a:r>
              <a:rPr lang="en-US" dirty="0"/>
              <a:t>Enduring Weariness (6:9)</a:t>
            </a:r>
          </a:p>
        </p:txBody>
      </p:sp>
    </p:spTree>
    <p:extLst>
      <p:ext uri="{BB962C8B-B14F-4D97-AF65-F5344CB8AC3E}">
        <p14:creationId xmlns:p14="http://schemas.microsoft.com/office/powerpoint/2010/main" val="3651497312"/>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Restoring The Erring (6:1)</a:t>
            </a:r>
          </a:p>
          <a:p>
            <a:r>
              <a:rPr lang="en-US" dirty="0"/>
              <a:t>Bearing Burdens Of Others (6:2)</a:t>
            </a:r>
          </a:p>
          <a:p>
            <a:r>
              <a:rPr lang="en-US" dirty="0"/>
              <a:t>Humbling Self (6:3)</a:t>
            </a:r>
          </a:p>
          <a:p>
            <a:r>
              <a:rPr lang="en-US" dirty="0"/>
              <a:t>Examining Your Work (6:4)</a:t>
            </a:r>
          </a:p>
          <a:p>
            <a:r>
              <a:rPr lang="en-US" dirty="0"/>
              <a:t>Bearing Your Own Burdens (6:5)</a:t>
            </a:r>
          </a:p>
          <a:p>
            <a:r>
              <a:rPr lang="en-US" dirty="0"/>
              <a:t>Values Teaching (6:6)</a:t>
            </a:r>
          </a:p>
          <a:p>
            <a:r>
              <a:rPr lang="en-US" dirty="0"/>
              <a:t>Sowing Spiritual Things (6:7-8)</a:t>
            </a:r>
          </a:p>
          <a:p>
            <a:r>
              <a:rPr lang="en-US" dirty="0"/>
              <a:t>Enduring Weariness (6:9)</a:t>
            </a:r>
          </a:p>
          <a:p>
            <a:r>
              <a:rPr lang="en-US" dirty="0"/>
              <a:t>Doing Good (6:10)</a:t>
            </a:r>
          </a:p>
        </p:txBody>
      </p:sp>
    </p:spTree>
    <p:extLst>
      <p:ext uri="{BB962C8B-B14F-4D97-AF65-F5344CB8AC3E}">
        <p14:creationId xmlns:p14="http://schemas.microsoft.com/office/powerpoint/2010/main" val="365149731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pPr marL="0" indent="0">
              <a:buNone/>
            </a:pPr>
            <a:endParaRPr lang="en-US" dirty="0"/>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Doing Good (6:10)</a:t>
            </a:r>
          </a:p>
        </p:txBody>
      </p:sp>
    </p:spTree>
    <p:extLst>
      <p:ext uri="{BB962C8B-B14F-4D97-AF65-F5344CB8AC3E}">
        <p14:creationId xmlns:p14="http://schemas.microsoft.com/office/powerpoint/2010/main" val="996181865"/>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Doing Good (6:10)</a:t>
            </a:r>
          </a:p>
          <a:p>
            <a:endParaRPr lang="en-US" dirty="0"/>
          </a:p>
          <a:p>
            <a:pPr marL="0" indent="0" algn="ctr">
              <a:buNone/>
            </a:pPr>
            <a:r>
              <a:rPr lang="en-US" dirty="0"/>
              <a:t>“Therefore, as we have opportunity, let us do good to all, especially to those who are of the household of faith.”</a:t>
            </a:r>
          </a:p>
        </p:txBody>
      </p:sp>
    </p:spTree>
    <p:extLst>
      <p:ext uri="{BB962C8B-B14F-4D97-AF65-F5344CB8AC3E}">
        <p14:creationId xmlns:p14="http://schemas.microsoft.com/office/powerpoint/2010/main" val="3896951374"/>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Doing Good (6:10)</a:t>
            </a:r>
          </a:p>
          <a:p>
            <a:endParaRPr lang="en-US" dirty="0"/>
          </a:p>
          <a:p>
            <a:pPr marL="0" indent="0" algn="ctr">
              <a:buNone/>
            </a:pPr>
            <a:r>
              <a:rPr lang="en-US" dirty="0"/>
              <a:t>“Pure and undefiled religion before God and the Father is this: to visit orphans and widows in their trouble, and to keep oneself unspotted from the world.”</a:t>
            </a:r>
          </a:p>
          <a:p>
            <a:pPr marL="0" indent="0" algn="ctr">
              <a:buNone/>
            </a:pPr>
            <a:r>
              <a:rPr lang="en-US" dirty="0"/>
              <a:t>James 1:27</a:t>
            </a:r>
          </a:p>
        </p:txBody>
      </p:sp>
    </p:spTree>
    <p:extLst>
      <p:ext uri="{BB962C8B-B14F-4D97-AF65-F5344CB8AC3E}">
        <p14:creationId xmlns:p14="http://schemas.microsoft.com/office/powerpoint/2010/main" val="2247252694"/>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lang="en-US" dirty="0"/>
              <a:t>Living A Spiritual Life</a:t>
            </a:r>
            <a:br>
              <a:rPr lang="en-US" dirty="0"/>
            </a:br>
            <a:r>
              <a:rPr lang="en-US" sz="3600" dirty="0">
                <a:solidFill>
                  <a:schemeClr val="tx2"/>
                </a:solidFill>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Restoring The Erring (6:1)</a:t>
            </a:r>
          </a:p>
          <a:p>
            <a:r>
              <a:rPr lang="en-US" dirty="0"/>
              <a:t>Bearing Burdens Of Others (6:2)</a:t>
            </a:r>
          </a:p>
          <a:p>
            <a:r>
              <a:rPr lang="en-US" dirty="0"/>
              <a:t>Humbling Self (6:3)</a:t>
            </a:r>
          </a:p>
          <a:p>
            <a:r>
              <a:rPr lang="en-US" dirty="0"/>
              <a:t>Examining Your Work (6:4)</a:t>
            </a:r>
          </a:p>
          <a:p>
            <a:r>
              <a:rPr lang="en-US" dirty="0"/>
              <a:t>Bearing Your Own Burdens (6:5)</a:t>
            </a:r>
          </a:p>
          <a:p>
            <a:r>
              <a:rPr lang="en-US" dirty="0"/>
              <a:t>Values Teaching (6:6)</a:t>
            </a:r>
          </a:p>
          <a:p>
            <a:r>
              <a:rPr lang="en-US" dirty="0"/>
              <a:t>Sowing Spiritual Things (6:7-8)</a:t>
            </a:r>
          </a:p>
          <a:p>
            <a:r>
              <a:rPr lang="en-US" dirty="0"/>
              <a:t>Enduring Weariness (6:9)</a:t>
            </a:r>
          </a:p>
          <a:p>
            <a:r>
              <a:rPr lang="en-US" dirty="0"/>
              <a:t>Doing Good (6:10)</a:t>
            </a:r>
          </a:p>
        </p:txBody>
      </p:sp>
    </p:spTree>
    <p:extLst>
      <p:ext uri="{BB962C8B-B14F-4D97-AF65-F5344CB8AC3E}">
        <p14:creationId xmlns:p14="http://schemas.microsoft.com/office/powerpoint/2010/main" val="99618186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Restoring The Erring (6:1)</a:t>
            </a:r>
          </a:p>
          <a:p>
            <a:r>
              <a:rPr lang="en-US" dirty="0"/>
              <a:t>Bearing Burdens Of Others (6:2)</a:t>
            </a:r>
          </a:p>
          <a:p>
            <a:r>
              <a:rPr lang="en-US" dirty="0"/>
              <a:t>Humbling Self (6:3)</a:t>
            </a:r>
          </a:p>
          <a:p>
            <a:r>
              <a:rPr lang="en-US" dirty="0"/>
              <a:t>Examining Your Work (6:4)</a:t>
            </a:r>
          </a:p>
          <a:p>
            <a:r>
              <a:rPr lang="en-US" dirty="0"/>
              <a:t>Bearing Your Own Burdens (6:5)</a:t>
            </a:r>
          </a:p>
          <a:p>
            <a:r>
              <a:rPr lang="en-US" dirty="0"/>
              <a:t>Values Teaching (6:6)</a:t>
            </a:r>
          </a:p>
        </p:txBody>
      </p:sp>
    </p:spTree>
    <p:extLst>
      <p:ext uri="{BB962C8B-B14F-4D97-AF65-F5344CB8AC3E}">
        <p14:creationId xmlns:p14="http://schemas.microsoft.com/office/powerpoint/2010/main" val="354936908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Values Teaching (6:6)</a:t>
            </a:r>
          </a:p>
          <a:p>
            <a:pPr marL="0" indent="0">
              <a:buNone/>
            </a:pPr>
            <a:endParaRPr lang="en-US" dirty="0"/>
          </a:p>
        </p:txBody>
      </p:sp>
    </p:spTree>
    <p:extLst>
      <p:ext uri="{BB962C8B-B14F-4D97-AF65-F5344CB8AC3E}">
        <p14:creationId xmlns:p14="http://schemas.microsoft.com/office/powerpoint/2010/main" val="34925802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Values Teaching (6:6)</a:t>
            </a:r>
          </a:p>
          <a:p>
            <a:pPr marL="0" indent="0">
              <a:buNone/>
            </a:pPr>
            <a:endParaRPr lang="en-US" dirty="0"/>
          </a:p>
          <a:p>
            <a:pPr marL="0" indent="0" algn="ctr">
              <a:buNone/>
            </a:pPr>
            <a:r>
              <a:rPr lang="en-US" dirty="0"/>
              <a:t>“Let him who is taught the word share in all good things with him who teaches.”</a:t>
            </a:r>
          </a:p>
        </p:txBody>
      </p:sp>
    </p:spTree>
    <p:extLst>
      <p:ext uri="{BB962C8B-B14F-4D97-AF65-F5344CB8AC3E}">
        <p14:creationId xmlns:p14="http://schemas.microsoft.com/office/powerpoint/2010/main" val="3549369087"/>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Values Teaching (6:6)</a:t>
            </a:r>
          </a:p>
          <a:p>
            <a:pPr marL="0" indent="0">
              <a:buNone/>
            </a:pPr>
            <a:endParaRPr lang="en-US" sz="2800" dirty="0"/>
          </a:p>
          <a:p>
            <a:pPr marL="0" indent="0" algn="ctr">
              <a:buNone/>
            </a:pPr>
            <a:r>
              <a:rPr lang="en-US" dirty="0"/>
              <a:t>“For ‘whoever calls on the name of the Lord shall be saved.’ How then shall they call on Him in whom they have not believed? And how shall they believe in Him of whom they have not heard? And how shall they hear without a preacher?  And how shall they preach unless they are sent? As it is written: ‘How beautiful are the feet of those who preach the gospel of peace, Who bring glad tidings of good things!’”</a:t>
            </a:r>
          </a:p>
          <a:p>
            <a:pPr marL="0" indent="0" algn="ctr">
              <a:buNone/>
            </a:pPr>
            <a:r>
              <a:rPr lang="en-US" dirty="0"/>
              <a:t>Romans 10:13-15</a:t>
            </a:r>
          </a:p>
        </p:txBody>
      </p:sp>
    </p:spTree>
    <p:extLst>
      <p:ext uri="{BB962C8B-B14F-4D97-AF65-F5344CB8AC3E}">
        <p14:creationId xmlns:p14="http://schemas.microsoft.com/office/powerpoint/2010/main" val="560183855"/>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Restoring The Erring (6:1)</a:t>
            </a:r>
          </a:p>
          <a:p>
            <a:r>
              <a:rPr lang="en-US" dirty="0"/>
              <a:t>Bearing Burdens Of Others (6:2)</a:t>
            </a:r>
          </a:p>
          <a:p>
            <a:r>
              <a:rPr lang="en-US" dirty="0"/>
              <a:t>Humbling Self (6:3)</a:t>
            </a:r>
          </a:p>
          <a:p>
            <a:r>
              <a:rPr lang="en-US" dirty="0"/>
              <a:t>Examining Your Work (6:4)</a:t>
            </a:r>
          </a:p>
          <a:p>
            <a:r>
              <a:rPr lang="en-US" dirty="0"/>
              <a:t>Bearing Your Own Burdens (6:5)</a:t>
            </a:r>
          </a:p>
          <a:p>
            <a:r>
              <a:rPr lang="en-US" dirty="0"/>
              <a:t>Values Teaching (6:6)</a:t>
            </a:r>
          </a:p>
        </p:txBody>
      </p:sp>
    </p:spTree>
    <p:extLst>
      <p:ext uri="{BB962C8B-B14F-4D97-AF65-F5344CB8AC3E}">
        <p14:creationId xmlns:p14="http://schemas.microsoft.com/office/powerpoint/2010/main" val="354936908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Restoring The Erring (6:1)</a:t>
            </a:r>
          </a:p>
          <a:p>
            <a:r>
              <a:rPr lang="en-US" dirty="0"/>
              <a:t>Bearing Burdens Of Others (6:2)</a:t>
            </a:r>
          </a:p>
          <a:p>
            <a:r>
              <a:rPr lang="en-US" dirty="0"/>
              <a:t>Humbling Self (6:3)</a:t>
            </a:r>
          </a:p>
          <a:p>
            <a:r>
              <a:rPr lang="en-US" dirty="0"/>
              <a:t>Examining Your Work (6:4)</a:t>
            </a:r>
          </a:p>
          <a:p>
            <a:r>
              <a:rPr lang="en-US" dirty="0"/>
              <a:t>Bearing Your Own Burdens (6:5)</a:t>
            </a:r>
          </a:p>
          <a:p>
            <a:r>
              <a:rPr lang="en-US" dirty="0"/>
              <a:t>Values Teaching (6:6)</a:t>
            </a:r>
          </a:p>
          <a:p>
            <a:r>
              <a:rPr lang="en-US" dirty="0"/>
              <a:t>Sowing Spiritual Things (6:7-8)</a:t>
            </a:r>
          </a:p>
        </p:txBody>
      </p:sp>
    </p:spTree>
    <p:extLst>
      <p:ext uri="{BB962C8B-B14F-4D97-AF65-F5344CB8AC3E}">
        <p14:creationId xmlns:p14="http://schemas.microsoft.com/office/powerpoint/2010/main" val="3549369087"/>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30189"/>
            <a:ext cx="8382000" cy="1163395"/>
          </a:xfrm>
        </p:spPr>
        <p:txBody>
          <a:bodyPr>
            <a:normAutofit/>
          </a:bodyPr>
          <a:lstStyle/>
          <a:p>
            <a:pPr algn="ctr"/>
            <a: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t>Living A Spiritual Life</a:t>
            </a:r>
            <a:br>
              <a:rPr kumimoji="0" lang="en-US" sz="4800" b="0" i="0" u="none" strike="noStrike" kern="1200" cap="none" spc="-150" normalizeH="0" baseline="0" noProof="0" dirty="0">
                <a:ln w="3175">
                  <a:solidFill>
                    <a:srgbClr val="050595">
                      <a:lumMod val="75000"/>
                      <a:lumOff val="25000"/>
                      <a:alpha val="75000"/>
                    </a:srgbClr>
                  </a:solidFill>
                </a:ln>
                <a:gradFill flip="none" rotWithShape="1">
                  <a:gsLst>
                    <a:gs pos="0">
                      <a:srgbClr val="FFFFFF"/>
                    </a:gs>
                    <a:gs pos="61000">
                      <a:srgbClr val="3497AE">
                        <a:lumMod val="20000"/>
                        <a:lumOff val="80000"/>
                      </a:srgbClr>
                    </a:gs>
                    <a:gs pos="86000">
                      <a:srgbClr val="FFFFFF"/>
                    </a:gs>
                  </a:gsLst>
                  <a:lin ang="5400000" scaled="0"/>
                  <a:tileRect/>
                </a:gradFill>
                <a:effectLst>
                  <a:outerShdw blurRad="114300" dir="2700000" algn="tl" rotWithShape="0">
                    <a:prstClr val="black">
                      <a:alpha val="51000"/>
                    </a:prstClr>
                  </a:outerShdw>
                </a:effectLst>
                <a:uLnTx/>
                <a:uFillTx/>
                <a:latin typeface="Calibri"/>
                <a:ea typeface="+mn-ea"/>
                <a:cs typeface="Arial" charset="0"/>
              </a:rPr>
            </a:br>
            <a:r>
              <a:rPr kumimoji="0" lang="en-US" sz="3600" b="0" i="0" u="none" strike="noStrike" kern="1200" cap="none" spc="-150" normalizeH="0" baseline="0" noProof="0" dirty="0">
                <a:ln w="3175">
                  <a:solidFill>
                    <a:srgbClr val="050595">
                      <a:lumMod val="75000"/>
                      <a:lumOff val="25000"/>
                      <a:alpha val="75000"/>
                    </a:srgbClr>
                  </a:solidFill>
                </a:ln>
                <a:solidFill>
                  <a:srgbClr val="FFFF99"/>
                </a:solidFill>
                <a:effectLst>
                  <a:outerShdw blurRad="114300" dir="2700000" algn="tl" rotWithShape="0">
                    <a:prstClr val="black">
                      <a:alpha val="51000"/>
                    </a:prstClr>
                  </a:outerShdw>
                </a:effectLst>
                <a:uLnTx/>
                <a:uFillTx/>
                <a:latin typeface="Calibri"/>
                <a:ea typeface="+mn-ea"/>
                <a:cs typeface="Arial" charset="0"/>
              </a:rPr>
              <a:t>Galatians 6:1-10</a:t>
            </a:r>
            <a:endParaRPr lang="en-US" dirty="0">
              <a:solidFill>
                <a:schemeClr val="tx2"/>
              </a:solidFill>
            </a:endParaRPr>
          </a:p>
        </p:txBody>
      </p:sp>
      <p:sp>
        <p:nvSpPr>
          <p:cNvPr id="3" name="Text Placeholder 2"/>
          <p:cNvSpPr>
            <a:spLocks noGrp="1"/>
          </p:cNvSpPr>
          <p:nvPr>
            <p:ph type="body" sz="quarter" idx="10"/>
          </p:nvPr>
        </p:nvSpPr>
        <p:spPr>
          <a:xfrm>
            <a:off x="1524000" y="1600200"/>
            <a:ext cx="9144000" cy="5105400"/>
          </a:xfrm>
        </p:spPr>
        <p:txBody>
          <a:bodyPr>
            <a:normAutofit/>
          </a:bodyPr>
          <a:lstStyle/>
          <a:p>
            <a:r>
              <a:rPr lang="en-US" dirty="0"/>
              <a:t>Sowing Spiritual Things (6:7-8)</a:t>
            </a:r>
          </a:p>
          <a:p>
            <a:pPr marL="0" indent="0">
              <a:buNone/>
            </a:pPr>
            <a:endParaRPr lang="en-US" dirty="0"/>
          </a:p>
        </p:txBody>
      </p:sp>
    </p:spTree>
    <p:extLst>
      <p:ext uri="{BB962C8B-B14F-4D97-AF65-F5344CB8AC3E}">
        <p14:creationId xmlns:p14="http://schemas.microsoft.com/office/powerpoint/2010/main" val="3823689658"/>
      </p:ext>
    </p:extLst>
  </p:cSld>
  <p:clrMapOvr>
    <a:masterClrMapping/>
  </p:clrMapOvr>
  <p:transition>
    <p:fade/>
  </p:transition>
</p:sld>
</file>

<file path=ppt/theme/theme1.xml><?xml version="1.0" encoding="utf-8"?>
<a:theme xmlns:a="http://schemas.openxmlformats.org/drawingml/2006/main" name="1_Metallic_Purple_Template_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3ACFE1E-8DE6-4F77-ACD4-A3C24F67FFC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1_Metallic_Purple_Template_Segoe</Template>
  <TotalTime>153</TotalTime>
  <Words>3928</Words>
  <Application>Microsoft Office PowerPoint</Application>
  <PresentationFormat>Widescreen</PresentationFormat>
  <Paragraphs>212</Paragraphs>
  <Slides>23</Slides>
  <Notes>23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23</vt:i4>
      </vt:variant>
    </vt:vector>
  </HeadingPairs>
  <TitlesOfParts>
    <vt:vector size="29" baseType="lpstr">
      <vt:lpstr>Arial</vt:lpstr>
      <vt:lpstr>Calibri</vt:lpstr>
      <vt:lpstr>Courier New</vt:lpstr>
      <vt:lpstr>Wingdings</vt:lpstr>
      <vt:lpstr>1_Metallic_Purple_Template_Segoe</vt:lpstr>
      <vt:lpstr>White with Courier font for code slides</vt:lpstr>
      <vt:lpstr>Living A                Spiritual Life</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lpstr>Living A Spiritual Life Galatians 6:1-10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 of the Spiritual</dc:title>
  <dc:creator>Paul</dc:creator>
  <cp:lastModifiedBy>Paul Adams</cp:lastModifiedBy>
  <cp:revision>8</cp:revision>
  <dcterms:created xsi:type="dcterms:W3CDTF">2014-07-13T02:33:11Z</dcterms:created>
  <dcterms:modified xsi:type="dcterms:W3CDTF">2024-04-21T04:58:17Z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TC102867659990</vt:lpwstr>
  </property>
</Properties>
</file>