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3" r:id="rId8"/>
    <p:sldId id="284" r:id="rId9"/>
    <p:sldId id="285" r:id="rId10"/>
    <p:sldId id="262" r:id="rId11"/>
    <p:sldId id="263" r:id="rId12"/>
    <p:sldId id="286" r:id="rId13"/>
    <p:sldId id="264" r:id="rId14"/>
    <p:sldId id="265" r:id="rId15"/>
    <p:sldId id="266" r:id="rId16"/>
    <p:sldId id="287" r:id="rId17"/>
    <p:sldId id="288" r:id="rId18"/>
    <p:sldId id="289" r:id="rId19"/>
    <p:sldId id="267" r:id="rId20"/>
    <p:sldId id="268" r:id="rId21"/>
    <p:sldId id="269" r:id="rId22"/>
    <p:sldId id="290" r:id="rId23"/>
    <p:sldId id="291" r:id="rId24"/>
    <p:sldId id="292" r:id="rId25"/>
    <p:sldId id="270" r:id="rId26"/>
    <p:sldId id="271" r:id="rId27"/>
    <p:sldId id="293" r:id="rId28"/>
    <p:sldId id="294" r:id="rId29"/>
    <p:sldId id="295" r:id="rId30"/>
    <p:sldId id="272" r:id="rId31"/>
    <p:sldId id="2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6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067C580-35BA-4EC4-9B44-918818D272AB}" type="datetimeFigureOut">
              <a:rPr lang="en-US" smtClean="0"/>
              <a:t>12/8/2012</a:t>
            </a:fld>
            <a:endParaRPr lang="en-US"/>
          </a:p>
        </p:txBody>
      </p:sp>
      <p:sp>
        <p:nvSpPr>
          <p:cNvPr id="16" name="Slide Number Placeholder 15"/>
          <p:cNvSpPr>
            <a:spLocks noGrp="1"/>
          </p:cNvSpPr>
          <p:nvPr>
            <p:ph type="sldNum" sz="quarter" idx="11"/>
          </p:nvPr>
        </p:nvSpPr>
        <p:spPr/>
        <p:txBody>
          <a:bodyPr/>
          <a:lstStyle/>
          <a:p>
            <a:fld id="{BAF9989E-B1C0-408A-B7F7-80D3E24989C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7C580-35BA-4EC4-9B44-918818D272AB}"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989E-B1C0-408A-B7F7-80D3E24989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7C580-35BA-4EC4-9B44-918818D272AB}"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989E-B1C0-408A-B7F7-80D3E24989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067C580-35BA-4EC4-9B44-918818D272AB}" type="datetimeFigureOut">
              <a:rPr lang="en-US" smtClean="0"/>
              <a:t>12/8/2012</a:t>
            </a:fld>
            <a:endParaRPr lang="en-US"/>
          </a:p>
        </p:txBody>
      </p:sp>
      <p:sp>
        <p:nvSpPr>
          <p:cNvPr id="15" name="Slide Number Placeholder 14"/>
          <p:cNvSpPr>
            <a:spLocks noGrp="1"/>
          </p:cNvSpPr>
          <p:nvPr>
            <p:ph type="sldNum" sz="quarter" idx="15"/>
          </p:nvPr>
        </p:nvSpPr>
        <p:spPr/>
        <p:txBody>
          <a:bodyPr/>
          <a:lstStyle>
            <a:lvl1pPr algn="ctr">
              <a:defRPr/>
            </a:lvl1pPr>
          </a:lstStyle>
          <a:p>
            <a:fld id="{BAF9989E-B1C0-408A-B7F7-80D3E24989CA}"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67C580-35BA-4EC4-9B44-918818D272AB}"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9989E-B1C0-408A-B7F7-80D3E24989CA}"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67C580-35BA-4EC4-9B44-918818D272AB}" type="datetimeFigureOut">
              <a:rPr lang="en-US" smtClean="0"/>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9989E-B1C0-408A-B7F7-80D3E24989C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AF9989E-B1C0-408A-B7F7-80D3E24989CA}"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067C580-35BA-4EC4-9B44-918818D272AB}" type="datetimeFigureOut">
              <a:rPr lang="en-US" smtClean="0"/>
              <a:t>12/8/2012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67C580-35BA-4EC4-9B44-918818D272AB}" type="datetimeFigureOut">
              <a:rPr lang="en-US" smtClean="0"/>
              <a:t>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9989E-B1C0-408A-B7F7-80D3E24989C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7C580-35BA-4EC4-9B44-918818D272AB}" type="datetimeFigureOut">
              <a:rPr lang="en-US" smtClean="0"/>
              <a:t>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9989E-B1C0-408A-B7F7-80D3E24989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067C580-35BA-4EC4-9B44-918818D272AB}" type="datetimeFigureOut">
              <a:rPr lang="en-US" smtClean="0"/>
              <a:t>12/8/2012</a:t>
            </a:fld>
            <a:endParaRPr lang="en-US"/>
          </a:p>
        </p:txBody>
      </p:sp>
      <p:sp>
        <p:nvSpPr>
          <p:cNvPr id="9" name="Slide Number Placeholder 8"/>
          <p:cNvSpPr>
            <a:spLocks noGrp="1"/>
          </p:cNvSpPr>
          <p:nvPr>
            <p:ph type="sldNum" sz="quarter" idx="15"/>
          </p:nvPr>
        </p:nvSpPr>
        <p:spPr/>
        <p:txBody>
          <a:bodyPr/>
          <a:lstStyle/>
          <a:p>
            <a:fld id="{BAF9989E-B1C0-408A-B7F7-80D3E24989CA}"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067C580-35BA-4EC4-9B44-918818D272AB}" type="datetimeFigureOut">
              <a:rPr lang="en-US" smtClean="0"/>
              <a:t>12/8/2012</a:t>
            </a:fld>
            <a:endParaRPr lang="en-US"/>
          </a:p>
        </p:txBody>
      </p:sp>
      <p:sp>
        <p:nvSpPr>
          <p:cNvPr id="9" name="Slide Number Placeholder 8"/>
          <p:cNvSpPr>
            <a:spLocks noGrp="1"/>
          </p:cNvSpPr>
          <p:nvPr>
            <p:ph type="sldNum" sz="quarter" idx="11"/>
          </p:nvPr>
        </p:nvSpPr>
        <p:spPr/>
        <p:txBody>
          <a:bodyPr/>
          <a:lstStyle/>
          <a:p>
            <a:fld id="{BAF9989E-B1C0-408A-B7F7-80D3E24989C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067C580-35BA-4EC4-9B44-918818D272AB}" type="datetimeFigureOut">
              <a:rPr lang="en-US" smtClean="0"/>
              <a:t>12/8/2012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AF9989E-B1C0-408A-B7F7-80D3E24989CA}"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8279684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Requires Attentiveness</a:t>
            </a:r>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Requires Attentiveness</a:t>
            </a:r>
          </a:p>
          <a:p>
            <a:pPr marL="0" indent="0" algn="ctr">
              <a:buNone/>
            </a:pPr>
            <a:endParaRPr lang="en-US" sz="3200" dirty="0" smtClean="0"/>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Requires Attentiveness</a:t>
            </a:r>
          </a:p>
          <a:p>
            <a:pPr marL="0" indent="0" algn="ctr">
              <a:buNone/>
            </a:pPr>
            <a:endParaRPr lang="en-US" sz="3200" dirty="0" smtClean="0"/>
          </a:p>
          <a:p>
            <a:pPr marL="0" indent="0" algn="ctr">
              <a:buNone/>
            </a:pPr>
            <a:r>
              <a:rPr lang="en-US" sz="3200" dirty="0" smtClean="0"/>
              <a:t>“</a:t>
            </a:r>
            <a:r>
              <a:rPr lang="en-US" sz="3200" dirty="0"/>
              <a:t>Enter by the narrow gate; for wide is the gate and broad is the way that leads to destruction, and there are many who go in by it. </a:t>
            </a:r>
            <a:r>
              <a:rPr lang="en-US" sz="3200" dirty="0" smtClean="0"/>
              <a:t>Because </a:t>
            </a:r>
            <a:r>
              <a:rPr lang="en-US" sz="3200" dirty="0"/>
              <a:t>narrow is the gate and difficult is the way which leads to life, and there are few who find it</a:t>
            </a:r>
            <a:r>
              <a:rPr lang="en-US" sz="3200" dirty="0" smtClean="0"/>
              <a:t>.”</a:t>
            </a:r>
          </a:p>
          <a:p>
            <a:pPr marL="0" indent="0" algn="ctr">
              <a:buNone/>
            </a:pPr>
            <a:r>
              <a:rPr lang="en-US" sz="3200" dirty="0" smtClean="0"/>
              <a:t>Matthew 7:13-14</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10620247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Requires Attentiveness</a:t>
            </a:r>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Requires Attentiveness</a:t>
            </a:r>
          </a:p>
          <a:p>
            <a:pPr marL="0" indent="0" algn="ctr">
              <a:buNone/>
            </a:pPr>
            <a:endParaRPr lang="en-US" sz="3200" dirty="0" smtClean="0"/>
          </a:p>
          <a:p>
            <a:pPr marL="0" indent="0" algn="ctr">
              <a:buNone/>
            </a:pPr>
            <a:r>
              <a:rPr lang="en-US" sz="3200" dirty="0" smtClean="0"/>
              <a:t>Beware of Quarreling</a:t>
            </a:r>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Beware of Quarreling</a:t>
            </a:r>
          </a:p>
          <a:p>
            <a:pPr marL="0" indent="0" algn="ctr">
              <a:buNone/>
            </a:pPr>
            <a:endParaRPr lang="en-US" sz="3200" dirty="0"/>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Beware of Quarreling</a:t>
            </a:r>
          </a:p>
          <a:p>
            <a:pPr marL="0" indent="0" algn="ctr">
              <a:buNone/>
            </a:pPr>
            <a:endParaRPr lang="en-US" sz="3200" dirty="0"/>
          </a:p>
          <a:p>
            <a:pPr marL="0" indent="0" algn="ctr">
              <a:buNone/>
            </a:pPr>
            <a:r>
              <a:rPr lang="en-US" sz="3200" dirty="0" smtClean="0"/>
              <a:t>“</a:t>
            </a:r>
            <a:r>
              <a:rPr lang="en-US" sz="3200" dirty="0"/>
              <a:t>Let all bitterness, wrath, anger, clamor, and evil speaking be put away from you, with all malice</a:t>
            </a:r>
            <a:r>
              <a:rPr lang="en-US" sz="3200" dirty="0" smtClean="0"/>
              <a:t>.”</a:t>
            </a:r>
          </a:p>
          <a:p>
            <a:pPr marL="0" indent="0" algn="ctr">
              <a:buNone/>
            </a:pPr>
            <a:r>
              <a:rPr lang="en-US" sz="3200" dirty="0" smtClean="0"/>
              <a:t>Ephesians 4:31</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583715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Beware of Quarreling</a:t>
            </a:r>
          </a:p>
          <a:p>
            <a:pPr marL="0" indent="0" algn="ctr">
              <a:buNone/>
            </a:pPr>
            <a:endParaRPr lang="en-US" sz="3200" dirty="0"/>
          </a:p>
          <a:p>
            <a:pPr marL="0" indent="0" algn="ctr">
              <a:buNone/>
            </a:pPr>
            <a:r>
              <a:rPr lang="en-US" sz="3200" dirty="0" smtClean="0"/>
              <a:t>“</a:t>
            </a:r>
            <a:r>
              <a:rPr lang="en-US" sz="3200" dirty="0"/>
              <a:t>Do all things without complaining and disputing</a:t>
            </a:r>
            <a:r>
              <a:rPr lang="en-US" sz="3200" dirty="0" smtClean="0"/>
              <a:t>,”</a:t>
            </a:r>
          </a:p>
          <a:p>
            <a:pPr marL="0" indent="0" algn="ctr">
              <a:buNone/>
            </a:pPr>
            <a:r>
              <a:rPr lang="en-US" sz="3200" dirty="0" smtClean="0"/>
              <a:t>Philippians 2:14</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583715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Beware of Quarreling</a:t>
            </a:r>
          </a:p>
          <a:p>
            <a:pPr marL="0" indent="0" algn="ctr">
              <a:buNone/>
            </a:pPr>
            <a:endParaRPr lang="en-US" sz="3200" dirty="0"/>
          </a:p>
          <a:p>
            <a:pPr marL="0" indent="0" algn="ctr">
              <a:buNone/>
            </a:pPr>
            <a:r>
              <a:rPr lang="en-US" sz="3200" dirty="0" smtClean="0"/>
              <a:t>“</a:t>
            </a:r>
            <a:r>
              <a:rPr lang="en-US" sz="3200" dirty="0"/>
              <a:t>But if you bite and devour one another, beware lest you be consumed by one another</a:t>
            </a:r>
            <a:r>
              <a:rPr lang="en-US" sz="3200" dirty="0" smtClean="0"/>
              <a:t>!”</a:t>
            </a:r>
          </a:p>
          <a:p>
            <a:pPr marL="0" indent="0" algn="ctr">
              <a:buNone/>
            </a:pPr>
            <a:r>
              <a:rPr lang="en-US" sz="3200" dirty="0" smtClean="0"/>
              <a:t>Galatians 5:15</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583715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Requires Attentiveness</a:t>
            </a:r>
          </a:p>
          <a:p>
            <a:pPr marL="0" indent="0" algn="ctr">
              <a:buNone/>
            </a:pPr>
            <a:endParaRPr lang="en-US" sz="3200" dirty="0" smtClean="0"/>
          </a:p>
          <a:p>
            <a:pPr marL="0" indent="0" algn="ctr">
              <a:buNone/>
            </a:pPr>
            <a:r>
              <a:rPr lang="en-US" sz="3200" dirty="0" smtClean="0"/>
              <a:t>Beware of Quarreling</a:t>
            </a:r>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lstStyle/>
          <a:p>
            <a:endParaRPr lang="en-US"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2018721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Requires Attentiveness</a:t>
            </a:r>
          </a:p>
          <a:p>
            <a:pPr marL="0" indent="0" algn="ctr">
              <a:buNone/>
            </a:pPr>
            <a:endParaRPr lang="en-US" sz="3200" dirty="0" smtClean="0"/>
          </a:p>
          <a:p>
            <a:pPr marL="0" indent="0" algn="ctr">
              <a:buNone/>
            </a:pPr>
            <a:r>
              <a:rPr lang="en-US" sz="3200" dirty="0" smtClean="0"/>
              <a:t>Beware of Quarreling</a:t>
            </a:r>
          </a:p>
          <a:p>
            <a:pPr marL="0" indent="0" algn="ctr">
              <a:buNone/>
            </a:pPr>
            <a:endParaRPr lang="en-US" sz="3200" dirty="0" smtClean="0"/>
          </a:p>
          <a:p>
            <a:pPr marL="0" indent="0" algn="ctr">
              <a:buNone/>
            </a:pPr>
            <a:r>
              <a:rPr lang="en-US" sz="3200" dirty="0" smtClean="0"/>
              <a:t>Danger of Distractions</a:t>
            </a:r>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Danger of Distractions</a:t>
            </a:r>
          </a:p>
          <a:p>
            <a:pPr marL="0" indent="0" algn="ctr">
              <a:buNone/>
            </a:pPr>
            <a:endParaRPr lang="en-US" sz="3200" dirty="0"/>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Danger of Distractions</a:t>
            </a:r>
          </a:p>
          <a:p>
            <a:pPr marL="0" indent="0" algn="ctr">
              <a:buNone/>
            </a:pPr>
            <a:endParaRPr lang="en-US" sz="3200" dirty="0"/>
          </a:p>
          <a:p>
            <a:pPr marL="0" indent="0" algn="ctr">
              <a:buNone/>
            </a:pPr>
            <a:r>
              <a:rPr lang="en-US" sz="3200" dirty="0" smtClean="0"/>
              <a:t>“</a:t>
            </a:r>
            <a:r>
              <a:rPr lang="en-US" sz="3200" dirty="0"/>
              <a:t>Now he who received seed among the thorns is he who hears the word, and the cares of this world and the deceitfulness of riches choke the word, and he becomes unfruitful</a:t>
            </a:r>
            <a:r>
              <a:rPr lang="en-US" sz="3200" dirty="0" smtClean="0"/>
              <a:t>.”</a:t>
            </a:r>
          </a:p>
          <a:p>
            <a:pPr marL="0" indent="0" algn="ctr">
              <a:buNone/>
            </a:pPr>
            <a:r>
              <a:rPr lang="en-US" sz="3200" dirty="0" smtClean="0"/>
              <a:t>Matthew 13:22</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10452398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Danger of Distractions</a:t>
            </a:r>
          </a:p>
          <a:p>
            <a:pPr marL="0" indent="0" algn="ctr">
              <a:buNone/>
            </a:pPr>
            <a:endParaRPr lang="en-US" sz="3200" dirty="0"/>
          </a:p>
          <a:p>
            <a:pPr marL="0" indent="0" algn="ctr">
              <a:buNone/>
            </a:pPr>
            <a:r>
              <a:rPr lang="en-US" sz="3200" dirty="0" smtClean="0"/>
              <a:t>“</a:t>
            </a:r>
            <a:r>
              <a:rPr lang="en-US" sz="3200" dirty="0"/>
              <a:t>For what profit is it to a man if he gains the whole world, and loses his own soul? Or what will a man give in exchange for his soul</a:t>
            </a:r>
            <a:r>
              <a:rPr lang="en-US" sz="3200" dirty="0" smtClean="0"/>
              <a:t>?”</a:t>
            </a:r>
          </a:p>
          <a:p>
            <a:pPr marL="0" indent="0" algn="ctr">
              <a:buNone/>
            </a:pPr>
            <a:r>
              <a:rPr lang="en-US" sz="3200" dirty="0" smtClean="0"/>
              <a:t>Matthew 16:26</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10452398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Danger of Distractions</a:t>
            </a:r>
          </a:p>
          <a:p>
            <a:pPr marL="0" indent="0" algn="ctr">
              <a:buNone/>
            </a:pPr>
            <a:endParaRPr lang="en-US" sz="3200" dirty="0"/>
          </a:p>
          <a:p>
            <a:pPr marL="0" indent="0" algn="ctr">
              <a:buNone/>
            </a:pPr>
            <a:r>
              <a:rPr lang="en-US" sz="3200" dirty="0" smtClean="0"/>
              <a:t>“… </a:t>
            </a:r>
            <a:r>
              <a:rPr lang="en-US" sz="3200" dirty="0"/>
              <a:t>for Demas has forsaken me, having loved this present world, and has departed for Thessalonica--</a:t>
            </a:r>
            <a:r>
              <a:rPr lang="en-US" sz="3200" dirty="0" err="1"/>
              <a:t>Crescens</a:t>
            </a:r>
            <a:r>
              <a:rPr lang="en-US" sz="3200" dirty="0"/>
              <a:t> for Galatia, Titus for Dalmatia</a:t>
            </a:r>
            <a:r>
              <a:rPr lang="en-US" sz="3200" dirty="0" smtClean="0"/>
              <a:t>.”</a:t>
            </a:r>
          </a:p>
          <a:p>
            <a:pPr marL="0" indent="0" algn="ctr">
              <a:buNone/>
            </a:pPr>
            <a:r>
              <a:rPr lang="en-US" sz="3200" dirty="0" smtClean="0"/>
              <a:t>2 Timothy 4:10</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104523982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Requires Attentiveness</a:t>
            </a:r>
          </a:p>
          <a:p>
            <a:pPr marL="0" indent="0" algn="ctr">
              <a:buNone/>
            </a:pPr>
            <a:endParaRPr lang="en-US" sz="3200" dirty="0" smtClean="0"/>
          </a:p>
          <a:p>
            <a:pPr marL="0" indent="0" algn="ctr">
              <a:buNone/>
            </a:pPr>
            <a:r>
              <a:rPr lang="en-US" sz="3200" dirty="0" smtClean="0"/>
              <a:t>Beware of Quarreling</a:t>
            </a:r>
          </a:p>
          <a:p>
            <a:pPr marL="0" indent="0" algn="ctr">
              <a:buNone/>
            </a:pPr>
            <a:endParaRPr lang="en-US" sz="3200" dirty="0" smtClean="0"/>
          </a:p>
          <a:p>
            <a:pPr marL="0" indent="0" algn="ctr">
              <a:buNone/>
            </a:pPr>
            <a:r>
              <a:rPr lang="en-US" sz="3200" dirty="0" smtClean="0"/>
              <a:t>Danger of Distractions</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THE DESTINATION!</a:t>
            </a:r>
          </a:p>
          <a:p>
            <a:pPr marL="0" indent="0" algn="ctr">
              <a:buNone/>
            </a:pPr>
            <a:endParaRPr lang="en-US" sz="3200" dirty="0"/>
          </a:p>
          <a:p>
            <a:pPr marL="0" indent="0" algn="ctr">
              <a:buNone/>
            </a:pP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THE DESTINATION!</a:t>
            </a:r>
          </a:p>
          <a:p>
            <a:pPr marL="0" indent="0" algn="ctr">
              <a:buNone/>
            </a:pPr>
            <a:endParaRPr lang="en-US" sz="3200" dirty="0"/>
          </a:p>
          <a:p>
            <a:pPr marL="0" indent="0" algn="ctr">
              <a:buNone/>
            </a:pPr>
            <a:r>
              <a:rPr lang="en-US" sz="3200" dirty="0" smtClean="0"/>
              <a:t>“</a:t>
            </a:r>
            <a:r>
              <a:rPr lang="en-US" sz="3200" dirty="0"/>
              <a:t>And God will wipe away every tear from their eyes; there shall be no more death, nor sorrow, nor crying. There shall be no more pain, for the former things have passed away</a:t>
            </a:r>
            <a:r>
              <a:rPr lang="en-US" sz="3200" dirty="0" smtClean="0"/>
              <a:t>.”</a:t>
            </a:r>
          </a:p>
          <a:p>
            <a:pPr marL="0" indent="0" algn="ctr">
              <a:buNone/>
            </a:pPr>
            <a:r>
              <a:rPr lang="en-US" sz="3200" dirty="0" smtClean="0"/>
              <a:t>Revelation 21:4</a:t>
            </a: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15273564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THE DESTINATION!</a:t>
            </a:r>
          </a:p>
          <a:p>
            <a:pPr marL="0" indent="0" algn="ctr">
              <a:buNone/>
            </a:pPr>
            <a:endParaRPr lang="en-US" sz="3200" dirty="0"/>
          </a:p>
          <a:p>
            <a:pPr marL="0" indent="0" algn="ctr">
              <a:buNone/>
            </a:pPr>
            <a:r>
              <a:rPr lang="en-US" sz="3200" dirty="0" smtClean="0"/>
              <a:t>“</a:t>
            </a:r>
            <a:r>
              <a:rPr lang="en-US" sz="3200" dirty="0"/>
              <a:t>His lord said to him, 'Well done, good and faithful servant; you were faithful over a few things, I will make you ruler over many things. Enter into the joy of your lord</a:t>
            </a:r>
            <a:r>
              <a:rPr lang="en-US" sz="3200" dirty="0" smtClean="0"/>
              <a:t>.”</a:t>
            </a:r>
          </a:p>
          <a:p>
            <a:pPr marL="0" indent="0" algn="ctr">
              <a:buNone/>
            </a:pPr>
            <a:r>
              <a:rPr lang="en-US" sz="3200" dirty="0" smtClean="0"/>
              <a:t>Matthew 25:21</a:t>
            </a: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15273564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THE DESTINATION!</a:t>
            </a:r>
          </a:p>
          <a:p>
            <a:pPr marL="0" indent="0" algn="ctr">
              <a:buNone/>
            </a:pPr>
            <a:endParaRPr lang="en-US" sz="3200" dirty="0"/>
          </a:p>
          <a:p>
            <a:pPr marL="0" indent="0" algn="ctr">
              <a:buNone/>
            </a:pPr>
            <a:r>
              <a:rPr lang="en-US" sz="3200" dirty="0" smtClean="0"/>
              <a:t>“</a:t>
            </a:r>
            <a:r>
              <a:rPr lang="en-US" sz="3200" dirty="0"/>
              <a:t>Then the King will say to those on His right hand, 'Come, you blessed of My Father, inherit the kingdom prepared for you from the foundation of the world</a:t>
            </a:r>
            <a:r>
              <a:rPr lang="en-US" sz="3200" dirty="0" smtClean="0"/>
              <a:t>:”</a:t>
            </a:r>
          </a:p>
          <a:p>
            <a:pPr marL="0" indent="0" algn="ctr">
              <a:buNone/>
            </a:pPr>
            <a:r>
              <a:rPr lang="en-US" sz="3200" dirty="0" smtClean="0"/>
              <a:t>Matthew 25:34</a:t>
            </a: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15273564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t>
            </a:r>
            <a:r>
              <a:rPr lang="en-US" sz="3200" dirty="0"/>
              <a:t>These all died in faith, not having received the promises, but having seen them afar off, and were persuaded of them, and embraced them, and confessed that they were strangers and pilgrims on the earth</a:t>
            </a:r>
            <a:r>
              <a:rPr lang="en-US" sz="3200" dirty="0" smtClean="0"/>
              <a:t>.”</a:t>
            </a:r>
          </a:p>
          <a:p>
            <a:pPr marL="0" indent="0" algn="ctr">
              <a:buNone/>
            </a:pPr>
            <a:r>
              <a:rPr lang="en-US" sz="3200" dirty="0" smtClean="0"/>
              <a:t>Hebrews 11:13</a:t>
            </a: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6530084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Requires Attentiveness</a:t>
            </a:r>
          </a:p>
          <a:p>
            <a:pPr marL="0" indent="0" algn="ctr">
              <a:buNone/>
            </a:pPr>
            <a:endParaRPr lang="en-US" sz="3200" dirty="0" smtClean="0"/>
          </a:p>
          <a:p>
            <a:pPr marL="0" indent="0" algn="ctr">
              <a:buNone/>
            </a:pPr>
            <a:r>
              <a:rPr lang="en-US" sz="3200" dirty="0" smtClean="0"/>
              <a:t>Beware of Quarreling</a:t>
            </a:r>
          </a:p>
          <a:p>
            <a:pPr marL="0" indent="0" algn="ctr">
              <a:buNone/>
            </a:pPr>
            <a:endParaRPr lang="en-US" sz="3200" dirty="0" smtClean="0"/>
          </a:p>
          <a:p>
            <a:pPr marL="0" indent="0" algn="ctr">
              <a:buNone/>
            </a:pPr>
            <a:r>
              <a:rPr lang="en-US" sz="3200" dirty="0" smtClean="0"/>
              <a:t>Danger of Distractions</a:t>
            </a:r>
          </a:p>
          <a:p>
            <a:pPr marL="0" indent="0" algn="ctr">
              <a:buNone/>
            </a:pPr>
            <a:endParaRPr lang="en-US" sz="3200" dirty="0" smtClean="0"/>
          </a:p>
          <a:p>
            <a:pPr marL="0" indent="0" algn="ctr">
              <a:buNone/>
            </a:pPr>
            <a:r>
              <a:rPr lang="en-US" sz="3200" dirty="0" smtClean="0"/>
              <a:t>THE DESTINATION!</a:t>
            </a: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3408313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406751206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t>
            </a:r>
            <a:r>
              <a:rPr lang="en-US" sz="3200" dirty="0"/>
              <a:t>Dearly beloved, I beseech you as strangers and pilgrims, abstain from fleshly lusts, which war against the soul</a:t>
            </a:r>
            <a:r>
              <a:rPr lang="en-US" sz="3200" dirty="0" smtClean="0"/>
              <a:t>;”</a:t>
            </a:r>
          </a:p>
          <a:p>
            <a:pPr marL="0" indent="0" algn="ctr">
              <a:buNone/>
            </a:pPr>
            <a:r>
              <a:rPr lang="en-US" sz="3200" dirty="0" smtClean="0"/>
              <a:t>1 Peter 2:11</a:t>
            </a: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41580210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endParaRPr lang="en-US" sz="3200" dirty="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41580210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41580210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a:t>
            </a:r>
            <a:r>
              <a:rPr lang="en-US" sz="3200" dirty="0"/>
              <a:t>Remember therefore from whence thou art fallen , and repent , and do the first works; or else I will come unto thee quickly, and will remove thy candlestick out of his place, except thou repent </a:t>
            </a:r>
            <a:r>
              <a:rPr lang="en-US" sz="3200" dirty="0" smtClean="0"/>
              <a:t>.”</a:t>
            </a:r>
          </a:p>
          <a:p>
            <a:pPr marL="0" indent="0" algn="ctr">
              <a:buNone/>
            </a:pPr>
            <a:r>
              <a:rPr lang="en-US" sz="3200" dirty="0" smtClean="0"/>
              <a:t>Revelation 2:5</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8501174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a:p>
            <a:pPr marL="0" indent="0" algn="ctr">
              <a:buNone/>
            </a:pPr>
            <a:r>
              <a:rPr lang="en-US" sz="3200" dirty="0" smtClean="0"/>
              <a:t>“</a:t>
            </a:r>
            <a:r>
              <a:rPr lang="en-US" sz="3200" dirty="0"/>
              <a:t>And when they were come up out of the water, the Spirit of the Lord caught away Philip , that the eunuch saw him no more: and he went on his way rejoicing </a:t>
            </a:r>
            <a:r>
              <a:rPr lang="en-US" sz="3200" dirty="0" smtClean="0"/>
              <a:t>.”</a:t>
            </a:r>
          </a:p>
          <a:p>
            <a:pPr marL="0" indent="0" algn="ctr">
              <a:buNone/>
            </a:pPr>
            <a:r>
              <a:rPr lang="en-US" sz="3200" dirty="0" smtClean="0"/>
              <a:t>Acts 8:39</a:t>
            </a:r>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8501174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915400" cy="5181600"/>
          </a:xfrm>
        </p:spPr>
        <p:txBody>
          <a:bodyPr>
            <a:normAutofit/>
          </a:bodyPr>
          <a:lstStyle/>
          <a:p>
            <a:pPr marL="0" indent="0" algn="ctr">
              <a:buNone/>
            </a:pPr>
            <a:r>
              <a:rPr lang="en-US" sz="3200" dirty="0" smtClean="0"/>
              <a:t>An Exciting Trip</a:t>
            </a:r>
          </a:p>
          <a:p>
            <a:pPr marL="0" indent="0" algn="ctr">
              <a:buNone/>
            </a:pPr>
            <a:endParaRPr lang="en-US" sz="3200" dirty="0" smtClean="0"/>
          </a:p>
        </p:txBody>
      </p:sp>
      <p:sp>
        <p:nvSpPr>
          <p:cNvPr id="2" name="Title 1"/>
          <p:cNvSpPr>
            <a:spLocks noGrp="1"/>
          </p:cNvSpPr>
          <p:nvPr>
            <p:ph type="title"/>
          </p:nvPr>
        </p:nvSpPr>
        <p:spPr/>
        <p:txBody>
          <a:bodyPr>
            <a:noAutofit/>
          </a:bodyPr>
          <a:lstStyle/>
          <a:p>
            <a:pPr algn="ctr"/>
            <a:r>
              <a:rPr lang="en-US" sz="8000" dirty="0" smtClean="0"/>
              <a:t>Going Home</a:t>
            </a:r>
            <a:endParaRPr lang="en-US" sz="8000" dirty="0"/>
          </a:p>
        </p:txBody>
      </p:sp>
    </p:spTree>
    <p:extLst>
      <p:ext uri="{BB962C8B-B14F-4D97-AF65-F5344CB8AC3E}">
        <p14:creationId xmlns:p14="http://schemas.microsoft.com/office/powerpoint/2010/main" val="85011746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TotalTime>
  <Words>663</Words>
  <Application>Microsoft Office PowerPoint</Application>
  <PresentationFormat>On-screen Show (4:3)</PresentationFormat>
  <Paragraphs>126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Paper</vt:lpstr>
      <vt:lpstr>PowerPoint Presentation</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Going Home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PDA</cp:lastModifiedBy>
  <cp:revision>3</cp:revision>
  <dcterms:created xsi:type="dcterms:W3CDTF">2012-12-09T04:05:26Z</dcterms:created>
  <dcterms:modified xsi:type="dcterms:W3CDTF">2012-12-09T04:26:40Z</dcterms:modified>
</cp:coreProperties>
</file>