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96" r:id="rId5"/>
    <p:sldId id="297" r:id="rId6"/>
    <p:sldId id="298" r:id="rId7"/>
    <p:sldId id="299" r:id="rId8"/>
    <p:sldId id="300" r:id="rId9"/>
    <p:sldId id="301" r:id="rId10"/>
    <p:sldId id="302" r:id="rId11"/>
    <p:sldId id="303" r:id="rId12"/>
    <p:sldId id="305" r:id="rId13"/>
    <p:sldId id="304" r:id="rId14"/>
    <p:sldId id="321" r:id="rId15"/>
    <p:sldId id="322" r:id="rId16"/>
    <p:sldId id="323" r:id="rId17"/>
    <p:sldId id="324" r:id="rId18"/>
    <p:sldId id="306" r:id="rId19"/>
    <p:sldId id="307" r:id="rId20"/>
    <p:sldId id="308" r:id="rId21"/>
    <p:sldId id="326" r:id="rId22"/>
    <p:sldId id="327" r:id="rId23"/>
    <p:sldId id="328" r:id="rId24"/>
    <p:sldId id="309" r:id="rId25"/>
    <p:sldId id="310" r:id="rId26"/>
    <p:sldId id="311" r:id="rId27"/>
    <p:sldId id="331" r:id="rId28"/>
    <p:sldId id="332" r:id="rId29"/>
    <p:sldId id="333" r:id="rId30"/>
    <p:sldId id="312" r:id="rId31"/>
    <p:sldId id="313" r:id="rId32"/>
    <p:sldId id="314" r:id="rId33"/>
    <p:sldId id="336" r:id="rId34"/>
    <p:sldId id="337" r:id="rId35"/>
    <p:sldId id="338" r:id="rId36"/>
    <p:sldId id="315"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685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a:t>
            </a:r>
            <a:r>
              <a:rPr lang="en-US" dirty="0"/>
              <a:t>Assuredly, I say to you, unless you are converted and become as little children, you will by no means enter the kingdom of heaven</a:t>
            </a:r>
            <a:r>
              <a:rPr lang="en-US" dirty="0" smtClean="0"/>
              <a:t>.”</a:t>
            </a:r>
          </a:p>
          <a:p>
            <a:pPr marL="0" indent="0" algn="ctr">
              <a:buNone/>
            </a:pPr>
            <a:r>
              <a:rPr lang="en-US" dirty="0" smtClean="0"/>
              <a:t>Matthew 18:3</a:t>
            </a:r>
            <a:endParaRPr lang="en-US" dirty="0"/>
          </a:p>
        </p:txBody>
      </p:sp>
    </p:spTree>
    <p:extLst>
      <p:ext uri="{BB962C8B-B14F-4D97-AF65-F5344CB8AC3E}">
        <p14:creationId xmlns:p14="http://schemas.microsoft.com/office/powerpoint/2010/main" val="8071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endParaRPr lang="en-US" dirty="0"/>
          </a:p>
        </p:txBody>
      </p:sp>
    </p:spTree>
    <p:extLst>
      <p:ext uri="{BB962C8B-B14F-4D97-AF65-F5344CB8AC3E}">
        <p14:creationId xmlns:p14="http://schemas.microsoft.com/office/powerpoint/2010/main" val="8071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endParaRPr lang="en-US" dirty="0" smtClean="0"/>
          </a:p>
        </p:txBody>
      </p:sp>
    </p:spTree>
    <p:extLst>
      <p:ext uri="{BB962C8B-B14F-4D97-AF65-F5344CB8AC3E}">
        <p14:creationId xmlns:p14="http://schemas.microsoft.com/office/powerpoint/2010/main" val="8071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Luke 23:39-43</a:t>
            </a:r>
          </a:p>
        </p:txBody>
      </p:sp>
    </p:spTree>
    <p:extLst>
      <p:ext uri="{BB962C8B-B14F-4D97-AF65-F5344CB8AC3E}">
        <p14:creationId xmlns:p14="http://schemas.microsoft.com/office/powerpoint/2010/main" val="18990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a:t>
            </a:r>
            <a:r>
              <a:rPr lang="en-US" dirty="0"/>
              <a:t>What fruit did you have then in the things of which you are now ashamed? For the end of those things is death</a:t>
            </a:r>
            <a:r>
              <a:rPr lang="en-US" dirty="0" smtClean="0"/>
              <a:t>.”</a:t>
            </a:r>
          </a:p>
          <a:p>
            <a:pPr marL="0" indent="0" algn="ctr">
              <a:buNone/>
            </a:pPr>
            <a:r>
              <a:rPr lang="en-US" dirty="0" smtClean="0"/>
              <a:t>Romans 6:21</a:t>
            </a:r>
          </a:p>
        </p:txBody>
      </p:sp>
    </p:spTree>
    <p:extLst>
      <p:ext uri="{BB962C8B-B14F-4D97-AF65-F5344CB8AC3E}">
        <p14:creationId xmlns:p14="http://schemas.microsoft.com/office/powerpoint/2010/main" val="18990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a:t>
            </a:r>
            <a:r>
              <a:rPr lang="en-US" dirty="0"/>
              <a:t>For I say, through the grace given to me, to everyone who is among you, not to think of himself more highly than he ought to think, but to think soberly, as God has dealt to each one a measure of faith</a:t>
            </a:r>
            <a:r>
              <a:rPr lang="en-US" dirty="0" smtClean="0"/>
              <a:t>.”</a:t>
            </a:r>
          </a:p>
          <a:p>
            <a:pPr marL="0" indent="0" algn="ctr">
              <a:buNone/>
            </a:pPr>
            <a:r>
              <a:rPr lang="en-US" dirty="0" smtClean="0"/>
              <a:t>Romans 12:3</a:t>
            </a:r>
          </a:p>
        </p:txBody>
      </p:sp>
    </p:spTree>
    <p:extLst>
      <p:ext uri="{BB962C8B-B14F-4D97-AF65-F5344CB8AC3E}">
        <p14:creationId xmlns:p14="http://schemas.microsoft.com/office/powerpoint/2010/main" val="18990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a:t>
            </a:r>
            <a:r>
              <a:rPr lang="en-US"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r>
              <a:rPr lang="en-US" dirty="0" smtClean="0"/>
              <a:t>.”</a:t>
            </a:r>
          </a:p>
          <a:p>
            <a:pPr marL="0" indent="0" algn="ctr">
              <a:buNone/>
            </a:pPr>
            <a:r>
              <a:rPr lang="en-US" dirty="0" smtClean="0"/>
              <a:t>Philippians 4:8</a:t>
            </a:r>
          </a:p>
        </p:txBody>
      </p:sp>
    </p:spTree>
    <p:extLst>
      <p:ext uri="{BB962C8B-B14F-4D97-AF65-F5344CB8AC3E}">
        <p14:creationId xmlns:p14="http://schemas.microsoft.com/office/powerpoint/2010/main" val="18990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Condition</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endParaRPr lang="en-US" dirty="0"/>
          </a:p>
        </p:txBody>
      </p:sp>
    </p:spTree>
    <p:extLst>
      <p:ext uri="{BB962C8B-B14F-4D97-AF65-F5344CB8AC3E}">
        <p14:creationId xmlns:p14="http://schemas.microsoft.com/office/powerpoint/2010/main" val="15122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Condition</a:t>
            </a:r>
          </a:p>
          <a:p>
            <a:pPr marL="0" indent="0" algn="ctr">
              <a:buNone/>
            </a:pPr>
            <a:endParaRPr lang="en-US" dirty="0" smtClean="0"/>
          </a:p>
          <a:p>
            <a:pPr marL="0" indent="0" algn="ctr">
              <a:buNone/>
            </a:pPr>
            <a:r>
              <a:rPr lang="en-US" dirty="0" smtClean="0"/>
              <a:t>“</a:t>
            </a:r>
            <a:r>
              <a:rPr lang="en-US" dirty="0"/>
              <a:t>He has delivered us from the power of darkness and conveyed us into the kingdom of the Son of His love</a:t>
            </a:r>
            <a:r>
              <a:rPr lang="en-US" dirty="0" smtClean="0"/>
              <a:t>,”</a:t>
            </a:r>
          </a:p>
          <a:p>
            <a:pPr marL="0" indent="0" algn="ctr">
              <a:buNone/>
            </a:pPr>
            <a:r>
              <a:rPr lang="en-US" dirty="0" smtClean="0"/>
              <a:t>Colossians 1:13</a:t>
            </a:r>
            <a:endParaRPr lang="en-US" dirty="0"/>
          </a:p>
        </p:txBody>
      </p:sp>
    </p:spTree>
    <p:extLst>
      <p:ext uri="{BB962C8B-B14F-4D97-AF65-F5344CB8AC3E}">
        <p14:creationId xmlns:p14="http://schemas.microsoft.com/office/powerpoint/2010/main" val="33731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Condition</a:t>
            </a:r>
          </a:p>
          <a:p>
            <a:pPr marL="0" indent="0" algn="ctr">
              <a:buNone/>
            </a:pPr>
            <a:endParaRPr lang="en-US" dirty="0" smtClean="0"/>
          </a:p>
          <a:p>
            <a:pPr marL="0" indent="0" algn="ctr">
              <a:buNone/>
            </a:pPr>
            <a:r>
              <a:rPr lang="en-US" dirty="0" smtClean="0"/>
              <a:t>“</a:t>
            </a:r>
            <a:r>
              <a:rPr lang="en-US" dirty="0"/>
              <a:t>We know that we have passed from death to life, because we love the brethren. He who does not love his brother abides in death</a:t>
            </a:r>
            <a:r>
              <a:rPr lang="en-US" dirty="0" smtClean="0"/>
              <a:t>.”</a:t>
            </a:r>
          </a:p>
          <a:p>
            <a:pPr marL="0" indent="0" algn="ctr">
              <a:buNone/>
            </a:pPr>
            <a:r>
              <a:rPr lang="en-US" dirty="0" smtClean="0"/>
              <a:t>1 John 3:14</a:t>
            </a:r>
            <a:endParaRPr lang="en-US" dirty="0"/>
          </a:p>
        </p:txBody>
      </p:sp>
    </p:spTree>
    <p:extLst>
      <p:ext uri="{BB962C8B-B14F-4D97-AF65-F5344CB8AC3E}">
        <p14:creationId xmlns:p14="http://schemas.microsoft.com/office/powerpoint/2010/main" val="33731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Condition</a:t>
            </a:r>
          </a:p>
          <a:p>
            <a:pPr marL="0" indent="0" algn="ctr">
              <a:buNone/>
            </a:pPr>
            <a:endParaRPr lang="en-US" dirty="0" smtClean="0"/>
          </a:p>
          <a:p>
            <a:pPr marL="0" indent="0" algn="ctr">
              <a:buNone/>
            </a:pPr>
            <a:r>
              <a:rPr lang="en-US" dirty="0" smtClean="0"/>
              <a:t>“</a:t>
            </a:r>
            <a:r>
              <a:rPr lang="en-US" dirty="0"/>
              <a:t>Therefore, if anyone is in Christ, he is a new creation; old things have passed away; behold, all things have become new</a:t>
            </a:r>
            <a:r>
              <a:rPr lang="en-US" dirty="0" smtClean="0"/>
              <a:t>.”</a:t>
            </a:r>
          </a:p>
          <a:p>
            <a:pPr marL="0" indent="0" algn="ctr">
              <a:buNone/>
            </a:pPr>
            <a:r>
              <a:rPr lang="en-US" dirty="0" smtClean="0"/>
              <a:t>2 Corinthians 5:17</a:t>
            </a:r>
            <a:endParaRPr lang="en-US" dirty="0"/>
          </a:p>
        </p:txBody>
      </p:sp>
    </p:spTree>
    <p:extLst>
      <p:ext uri="{BB962C8B-B14F-4D97-AF65-F5344CB8AC3E}">
        <p14:creationId xmlns:p14="http://schemas.microsoft.com/office/powerpoint/2010/main" val="33731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r>
              <a:rPr lang="en-US" dirty="0" smtClean="0"/>
              <a:t>Conduct</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Conduct</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Conduct</a:t>
            </a:r>
          </a:p>
          <a:p>
            <a:pPr marL="0" indent="0" algn="ctr">
              <a:buNone/>
            </a:pPr>
            <a:endParaRPr lang="en-US" dirty="0"/>
          </a:p>
          <a:p>
            <a:pPr marL="0" indent="0" algn="ctr">
              <a:buNone/>
            </a:pPr>
            <a:r>
              <a:rPr lang="en-US" dirty="0" smtClean="0"/>
              <a:t>1 Corinthians 6:9-11</a:t>
            </a:r>
            <a:endParaRPr lang="en-US" dirty="0"/>
          </a:p>
        </p:txBody>
      </p:sp>
    </p:spTree>
    <p:extLst>
      <p:ext uri="{BB962C8B-B14F-4D97-AF65-F5344CB8AC3E}">
        <p14:creationId xmlns:p14="http://schemas.microsoft.com/office/powerpoint/2010/main" val="21885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Conduct</a:t>
            </a:r>
          </a:p>
          <a:p>
            <a:pPr marL="0" indent="0" algn="ctr">
              <a:buNone/>
            </a:pPr>
            <a:endParaRPr lang="en-US" dirty="0"/>
          </a:p>
          <a:p>
            <a:pPr marL="0" indent="0" algn="ctr">
              <a:buNone/>
            </a:pPr>
            <a:r>
              <a:rPr lang="en-US" dirty="0" smtClean="0"/>
              <a:t>“</a:t>
            </a:r>
            <a:r>
              <a:rPr lang="en-US" dirty="0"/>
              <a:t>For the grace of God that brings salvation has appeared to all men, </a:t>
            </a:r>
            <a:r>
              <a:rPr lang="en-US" dirty="0" smtClean="0"/>
              <a:t>teaching </a:t>
            </a:r>
            <a:r>
              <a:rPr lang="en-US" dirty="0"/>
              <a:t>us that, denying ungodliness and worldly lusts, we should live soberly, righteously, and godly in the present age</a:t>
            </a:r>
            <a:r>
              <a:rPr lang="en-US" dirty="0" smtClean="0"/>
              <a:t>,”</a:t>
            </a:r>
          </a:p>
          <a:p>
            <a:pPr marL="0" indent="0" algn="ctr">
              <a:buNone/>
            </a:pPr>
            <a:r>
              <a:rPr lang="en-US" dirty="0" smtClean="0"/>
              <a:t>Titus 2:11-12</a:t>
            </a:r>
            <a:endParaRPr lang="en-US" dirty="0"/>
          </a:p>
        </p:txBody>
      </p:sp>
    </p:spTree>
    <p:extLst>
      <p:ext uri="{BB962C8B-B14F-4D97-AF65-F5344CB8AC3E}">
        <p14:creationId xmlns:p14="http://schemas.microsoft.com/office/powerpoint/2010/main" val="21885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Conduct</a:t>
            </a:r>
          </a:p>
          <a:p>
            <a:pPr marL="0" indent="0" algn="ctr">
              <a:buNone/>
            </a:pPr>
            <a:endParaRPr lang="en-US" dirty="0"/>
          </a:p>
          <a:p>
            <a:pPr marL="0" indent="0" algn="ctr">
              <a:buNone/>
            </a:pPr>
            <a:r>
              <a:rPr lang="en-US" dirty="0" smtClean="0"/>
              <a:t>“</a:t>
            </a:r>
            <a:r>
              <a:rPr lang="en-US" dirty="0"/>
              <a:t>In regard to these, they think it strange that you do not run with them in the same flood of dissipation, speaking evil of you</a:t>
            </a:r>
            <a:r>
              <a:rPr lang="en-US" dirty="0" smtClean="0"/>
              <a:t>.”</a:t>
            </a:r>
          </a:p>
          <a:p>
            <a:pPr marL="0" indent="0" algn="ctr">
              <a:buNone/>
            </a:pPr>
            <a:r>
              <a:rPr lang="en-US" dirty="0" smtClean="0"/>
              <a:t>1 Peter 4:4</a:t>
            </a:r>
            <a:endParaRPr lang="en-US" dirty="0"/>
          </a:p>
        </p:txBody>
      </p:sp>
    </p:spTree>
    <p:extLst>
      <p:ext uri="{BB962C8B-B14F-4D97-AF65-F5344CB8AC3E}">
        <p14:creationId xmlns:p14="http://schemas.microsoft.com/office/powerpoint/2010/main" val="21885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r>
              <a:rPr lang="en-US" dirty="0" smtClean="0"/>
              <a:t>Conduct</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p:txBody>
      </p:sp>
    </p:spTree>
    <p:extLst>
      <p:ext uri="{BB962C8B-B14F-4D97-AF65-F5344CB8AC3E}">
        <p14:creationId xmlns:p14="http://schemas.microsoft.com/office/powerpoint/2010/main" val="16864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r>
              <a:rPr lang="en-US" dirty="0" smtClean="0"/>
              <a:t>Conduct</a:t>
            </a:r>
          </a:p>
          <a:p>
            <a:pPr marL="0" indent="0" algn="ctr">
              <a:buNone/>
            </a:pPr>
            <a:endParaRPr lang="en-US" dirty="0"/>
          </a:p>
          <a:p>
            <a:pPr marL="0" indent="0" algn="ctr">
              <a:buNone/>
            </a:pPr>
            <a:r>
              <a:rPr lang="en-US" dirty="0" smtClean="0"/>
              <a:t>Eternity</a:t>
            </a:r>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Eternity</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Eternity</a:t>
            </a:r>
          </a:p>
          <a:p>
            <a:pPr marL="0" indent="0" algn="ctr">
              <a:buNone/>
            </a:pPr>
            <a:endParaRPr lang="en-US" dirty="0" smtClean="0"/>
          </a:p>
          <a:p>
            <a:pPr marL="0" indent="0" algn="ctr">
              <a:buNone/>
            </a:pPr>
            <a:r>
              <a:rPr lang="en-US" dirty="0" smtClean="0"/>
              <a:t>“… </a:t>
            </a:r>
            <a:r>
              <a:rPr lang="en-US" dirty="0"/>
              <a:t>that at that time you were without Christ, being aliens from the commonwealth of Israel and strangers from the covenants of promise, having no hope and without God in the world</a:t>
            </a:r>
            <a:r>
              <a:rPr lang="en-US" dirty="0" smtClean="0"/>
              <a:t>.”</a:t>
            </a:r>
          </a:p>
          <a:p>
            <a:pPr marL="0" indent="0" algn="ctr">
              <a:buNone/>
            </a:pPr>
            <a:r>
              <a:rPr lang="en-US" dirty="0" smtClean="0"/>
              <a:t>Ephesians 2:12</a:t>
            </a:r>
            <a:endParaRPr lang="en-US" dirty="0"/>
          </a:p>
        </p:txBody>
      </p:sp>
    </p:spTree>
    <p:extLst>
      <p:ext uri="{BB962C8B-B14F-4D97-AF65-F5344CB8AC3E}">
        <p14:creationId xmlns:p14="http://schemas.microsoft.com/office/powerpoint/2010/main" val="17390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Eternity</a:t>
            </a:r>
          </a:p>
          <a:p>
            <a:pPr marL="0" indent="0" algn="ctr">
              <a:buNone/>
            </a:pPr>
            <a:endParaRPr lang="en-US" dirty="0" smtClean="0"/>
          </a:p>
          <a:p>
            <a:pPr marL="0" indent="0" algn="ctr">
              <a:buNone/>
            </a:pPr>
            <a:r>
              <a:rPr lang="en-US" dirty="0" smtClean="0"/>
              <a:t>Romans 2:5-9</a:t>
            </a:r>
            <a:endParaRPr lang="en-US" dirty="0"/>
          </a:p>
        </p:txBody>
      </p:sp>
    </p:spTree>
    <p:extLst>
      <p:ext uri="{BB962C8B-B14F-4D97-AF65-F5344CB8AC3E}">
        <p14:creationId xmlns:p14="http://schemas.microsoft.com/office/powerpoint/2010/main" val="17390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Eternity</a:t>
            </a:r>
          </a:p>
          <a:p>
            <a:pPr marL="0" indent="0" algn="ctr">
              <a:buNone/>
            </a:pPr>
            <a:endParaRPr lang="en-US" dirty="0" smtClean="0"/>
          </a:p>
          <a:p>
            <a:pPr marL="0" indent="0" algn="ctr">
              <a:buNone/>
            </a:pPr>
            <a:r>
              <a:rPr lang="en-US" dirty="0" smtClean="0"/>
              <a:t>“</a:t>
            </a:r>
            <a:r>
              <a:rPr lang="en-US" dirty="0"/>
              <a:t>For the wages of sin is death, but the gift of God is eternal life in Christ Jesus our Lord</a:t>
            </a:r>
            <a:r>
              <a:rPr lang="en-US" dirty="0" smtClean="0"/>
              <a:t>.”</a:t>
            </a:r>
          </a:p>
          <a:p>
            <a:pPr marL="0" indent="0" algn="ctr">
              <a:buNone/>
            </a:pPr>
            <a:r>
              <a:rPr lang="en-US" dirty="0" smtClean="0"/>
              <a:t>Romans 6:23</a:t>
            </a:r>
            <a:endParaRPr lang="en-US" dirty="0"/>
          </a:p>
        </p:txBody>
      </p:sp>
    </p:spTree>
    <p:extLst>
      <p:ext uri="{BB962C8B-B14F-4D97-AF65-F5344CB8AC3E}">
        <p14:creationId xmlns:p14="http://schemas.microsoft.com/office/powerpoint/2010/main" val="17390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Thinking</a:t>
            </a:r>
          </a:p>
          <a:p>
            <a:pPr marL="0" indent="0" algn="ctr">
              <a:buNone/>
            </a:pPr>
            <a:endParaRPr lang="en-US" dirty="0"/>
          </a:p>
          <a:p>
            <a:pPr marL="0" indent="0" algn="ctr">
              <a:buNone/>
            </a:pPr>
            <a:r>
              <a:rPr lang="en-US" dirty="0" smtClean="0"/>
              <a:t>Condition</a:t>
            </a:r>
          </a:p>
          <a:p>
            <a:pPr marL="0" indent="0" algn="ctr">
              <a:buNone/>
            </a:pPr>
            <a:endParaRPr lang="en-US" dirty="0"/>
          </a:p>
          <a:p>
            <a:pPr marL="0" indent="0" algn="ctr">
              <a:buNone/>
            </a:pPr>
            <a:r>
              <a:rPr lang="en-US" dirty="0" smtClean="0"/>
              <a:t>Conduct</a:t>
            </a:r>
          </a:p>
          <a:p>
            <a:pPr marL="0" indent="0" algn="ctr">
              <a:buNone/>
            </a:pPr>
            <a:endParaRPr lang="en-US" dirty="0"/>
          </a:p>
          <a:p>
            <a:pPr marL="0" indent="0" algn="ctr">
              <a:buNone/>
            </a:pPr>
            <a:r>
              <a:rPr lang="en-US" dirty="0" smtClean="0"/>
              <a:t>Eternity</a:t>
            </a:r>
          </a:p>
          <a:p>
            <a:pPr marL="0" indent="0" algn="ctr">
              <a:buNone/>
            </a:pPr>
            <a:endParaRPr lang="en-US" dirty="0"/>
          </a:p>
        </p:txBody>
      </p:sp>
    </p:spTree>
    <p:extLst>
      <p:ext uri="{BB962C8B-B14F-4D97-AF65-F5344CB8AC3E}">
        <p14:creationId xmlns:p14="http://schemas.microsoft.com/office/powerpoint/2010/main" val="34774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25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a:p>
            <a:pPr marL="0" indent="0" algn="ctr">
              <a:buNone/>
            </a:pPr>
            <a:r>
              <a:rPr lang="en-US" dirty="0" smtClean="0"/>
              <a:t>“</a:t>
            </a:r>
            <a:r>
              <a:rPr lang="en-US" dirty="0"/>
              <a:t>For I am the Lord, I do not change; Therefore you are not consumed, O sons of Jacob</a:t>
            </a:r>
            <a:r>
              <a:rPr lang="en-US" dirty="0" smtClean="0"/>
              <a:t>.”</a:t>
            </a:r>
          </a:p>
          <a:p>
            <a:pPr marL="0" indent="0" algn="ctr">
              <a:buNone/>
            </a:pPr>
            <a:r>
              <a:rPr lang="en-US" dirty="0" smtClean="0"/>
              <a:t>Malachi 3:6</a:t>
            </a:r>
          </a:p>
          <a:p>
            <a:pPr marL="0" indent="0" algn="ctr">
              <a:buNone/>
            </a:pPr>
            <a:endParaRPr lang="en-US" dirty="0" smtClean="0"/>
          </a:p>
        </p:txBody>
      </p:sp>
    </p:spTree>
    <p:extLst>
      <p:ext uri="{BB962C8B-B14F-4D97-AF65-F5344CB8AC3E}">
        <p14:creationId xmlns:p14="http://schemas.microsoft.com/office/powerpoint/2010/main" val="1002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a:p>
            <a:pPr marL="0" indent="0" algn="ctr">
              <a:buNone/>
            </a:pPr>
            <a:r>
              <a:rPr lang="en-US" dirty="0" smtClean="0"/>
              <a:t>“</a:t>
            </a:r>
            <a:r>
              <a:rPr lang="en-US" dirty="0"/>
              <a:t>Every good gift and every perfect gift is from above, and comes down from the Father of lights, with whom there is no variation or shadow of turning</a:t>
            </a:r>
            <a:r>
              <a:rPr lang="en-US" dirty="0" smtClean="0"/>
              <a:t>.”</a:t>
            </a:r>
          </a:p>
          <a:p>
            <a:pPr marL="0" indent="0" algn="ctr">
              <a:buNone/>
            </a:pPr>
            <a:r>
              <a:rPr lang="en-US" dirty="0" smtClean="0"/>
              <a:t>James 1:17</a:t>
            </a:r>
            <a:endParaRPr lang="en-US" dirty="0"/>
          </a:p>
        </p:txBody>
      </p:sp>
    </p:spTree>
    <p:extLst>
      <p:ext uri="{BB962C8B-B14F-4D97-AF65-F5344CB8AC3E}">
        <p14:creationId xmlns:p14="http://schemas.microsoft.com/office/powerpoint/2010/main" val="1002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a:p>
            <a:pPr marL="0" indent="0" algn="ctr">
              <a:buNone/>
            </a:pPr>
            <a:r>
              <a:rPr lang="en-US" dirty="0" smtClean="0"/>
              <a:t>“</a:t>
            </a:r>
            <a:r>
              <a:rPr lang="en-US" dirty="0"/>
              <a:t>Jesus Christ is the same yesterday, today, and forever</a:t>
            </a:r>
            <a:r>
              <a:rPr lang="en-US" dirty="0" smtClean="0"/>
              <a:t>.”  Hebrews 13:8</a:t>
            </a:r>
            <a:endParaRPr lang="en-US" dirty="0"/>
          </a:p>
        </p:txBody>
      </p:sp>
    </p:spTree>
    <p:extLst>
      <p:ext uri="{BB962C8B-B14F-4D97-AF65-F5344CB8AC3E}">
        <p14:creationId xmlns:p14="http://schemas.microsoft.com/office/powerpoint/2010/main" val="1002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a:p>
            <a:pPr marL="0" indent="0" algn="ctr">
              <a:buNone/>
            </a:pPr>
            <a:r>
              <a:rPr lang="en-US" dirty="0" smtClean="0"/>
              <a:t>“</a:t>
            </a:r>
            <a:r>
              <a:rPr lang="en-US" dirty="0"/>
              <a:t>Heaven and earth will pass away, but My words will by no means pass away</a:t>
            </a:r>
            <a:r>
              <a:rPr lang="en-US" dirty="0" smtClean="0"/>
              <a:t>.”</a:t>
            </a:r>
          </a:p>
          <a:p>
            <a:pPr marL="0" indent="0" algn="ctr">
              <a:buNone/>
            </a:pPr>
            <a:r>
              <a:rPr lang="en-US" dirty="0" smtClean="0"/>
              <a:t>Matthew 24:35</a:t>
            </a:r>
            <a:endParaRPr lang="en-US" dirty="0"/>
          </a:p>
        </p:txBody>
      </p:sp>
    </p:spTree>
    <p:extLst>
      <p:ext uri="{BB962C8B-B14F-4D97-AF65-F5344CB8AC3E}">
        <p14:creationId xmlns:p14="http://schemas.microsoft.com/office/powerpoint/2010/main" val="1002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r>
              <a:rPr lang="en-US" dirty="0" smtClean="0"/>
              <a:t>There Are Some Things That Do Not Change!</a:t>
            </a:r>
          </a:p>
          <a:p>
            <a:pPr marL="0" indent="0" algn="ctr">
              <a:buNone/>
            </a:pPr>
            <a:endParaRPr lang="en-US" dirty="0"/>
          </a:p>
          <a:p>
            <a:pPr marL="0" indent="0" algn="ctr">
              <a:buNone/>
            </a:pPr>
            <a:r>
              <a:rPr lang="en-US" dirty="0" smtClean="0"/>
              <a:t>“</a:t>
            </a:r>
            <a:r>
              <a:rPr lang="en-US" dirty="0"/>
              <a:t>Therefore, brethren, stand fast and hold the traditions which you were taught, whether by word or our epistle</a:t>
            </a:r>
            <a:r>
              <a:rPr lang="en-US" dirty="0" smtClean="0"/>
              <a:t>.”</a:t>
            </a:r>
          </a:p>
          <a:p>
            <a:pPr marL="0" indent="0" algn="ctr">
              <a:buNone/>
            </a:pPr>
            <a:r>
              <a:rPr lang="en-US" dirty="0" smtClean="0"/>
              <a:t>2 Thessalonians 2:15</a:t>
            </a:r>
            <a:endParaRPr lang="en-US" dirty="0"/>
          </a:p>
        </p:txBody>
      </p:sp>
    </p:spTree>
    <p:extLst>
      <p:ext uri="{BB962C8B-B14F-4D97-AF65-F5344CB8AC3E}">
        <p14:creationId xmlns:p14="http://schemas.microsoft.com/office/powerpoint/2010/main" val="11931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dirty="0" smtClean="0"/>
              <a:t>Things That Can Change</a:t>
            </a:r>
            <a:endParaRPr lang="en-US" sz="6600" dirty="0"/>
          </a:p>
        </p:txBody>
      </p:sp>
      <p:sp>
        <p:nvSpPr>
          <p:cNvPr id="3" name="Content Placeholder 2"/>
          <p:cNvSpPr>
            <a:spLocks noGrp="1"/>
          </p:cNvSpPr>
          <p:nvPr>
            <p:ph idx="1"/>
          </p:nvPr>
        </p:nvSpPr>
        <p:spPr>
          <a:xfrm>
            <a:off x="0" y="1219200"/>
            <a:ext cx="9144000" cy="5638800"/>
          </a:xfrm>
        </p:spPr>
        <p:txBody>
          <a:bodyPr/>
          <a:lstStyle/>
          <a:p>
            <a:pPr marL="0" indent="0" algn="ctr">
              <a:buNone/>
            </a:pPr>
            <a:endParaRPr lang="en-US" dirty="0"/>
          </a:p>
        </p:txBody>
      </p:sp>
    </p:spTree>
    <p:extLst>
      <p:ext uri="{BB962C8B-B14F-4D97-AF65-F5344CB8AC3E}">
        <p14:creationId xmlns:p14="http://schemas.microsoft.com/office/powerpoint/2010/main" val="8071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01028677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746F6E-0C91-485C-9A9F-08E7D334B9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TS010286770</Template>
  <TotalTime>76</TotalTime>
  <Words>743</Words>
  <Application>Microsoft Office PowerPoint</Application>
  <PresentationFormat>On-screen Show (4:3)</PresentationFormat>
  <Paragraphs>140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TS010286770</vt:lpstr>
      <vt:lpstr>PowerPoint Presentation</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Things That Can Change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PDA</dc:creator>
  <cp:keywords/>
  <cp:lastModifiedBy>PDA</cp:lastModifiedBy>
  <cp:revision>8</cp:revision>
  <dcterms:created xsi:type="dcterms:W3CDTF">2012-10-20T01:45:58Z</dcterms:created>
  <dcterms:modified xsi:type="dcterms:W3CDTF">2013-01-13T05:21:02Z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TC102867709990</vt:lpwstr>
  </property>
</Properties>
</file>