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36"/>
  </p:notesMasterIdLst>
  <p:handoutMasterIdLst>
    <p:handoutMasterId r:id="rId37"/>
  </p:handoutMasterIdLst>
  <p:sldIdLst>
    <p:sldId id="315" r:id="rId3"/>
    <p:sldId id="267" r:id="rId4"/>
    <p:sldId id="278" r:id="rId5"/>
    <p:sldId id="279" r:id="rId6"/>
    <p:sldId id="280" r:id="rId7"/>
    <p:sldId id="281" r:id="rId8"/>
    <p:sldId id="282" r:id="rId9"/>
    <p:sldId id="303" r:id="rId10"/>
    <p:sldId id="304" r:id="rId11"/>
    <p:sldId id="283" r:id="rId12"/>
    <p:sldId id="284" r:id="rId13"/>
    <p:sldId id="306" r:id="rId14"/>
    <p:sldId id="307" r:id="rId15"/>
    <p:sldId id="285" r:id="rId16"/>
    <p:sldId id="286" r:id="rId17"/>
    <p:sldId id="287" r:id="rId18"/>
    <p:sldId id="308" r:id="rId19"/>
    <p:sldId id="288" r:id="rId20"/>
    <p:sldId id="289" r:id="rId21"/>
    <p:sldId id="290" r:id="rId22"/>
    <p:sldId id="310" r:id="rId23"/>
    <p:sldId id="291" r:id="rId24"/>
    <p:sldId id="292" r:id="rId25"/>
    <p:sldId id="293" r:id="rId26"/>
    <p:sldId id="312" r:id="rId27"/>
    <p:sldId id="313" r:id="rId28"/>
    <p:sldId id="317" r:id="rId29"/>
    <p:sldId id="294" r:id="rId30"/>
    <p:sldId id="295" r:id="rId31"/>
    <p:sldId id="296" r:id="rId32"/>
    <p:sldId id="314" r:id="rId33"/>
    <p:sldId id="297" r:id="rId34"/>
    <p:sldId id="31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12/21/2014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12/21/2014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2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12/21/2014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990600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12/21/2014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12/21/2014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ounded Rectangle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12/21/2014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spcBef>
          <a:spcPct val="0"/>
        </a:spcBef>
        <a:buNone/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9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37964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64338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713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7087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43461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9836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621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Pray About It</a:t>
            </a:r>
          </a:p>
          <a:p>
            <a:pPr marL="0" indent="0" algn="ctr">
              <a:buNone/>
            </a:pPr>
            <a:r>
              <a:rPr lang="en-US" sz="3200" b="1" dirty="0" smtClean="0"/>
              <a:t>… Help The Situation</a:t>
            </a:r>
          </a:p>
        </p:txBody>
      </p:sp>
    </p:spTree>
    <p:extLst>
      <p:ext uri="{BB962C8B-B14F-4D97-AF65-F5344CB8AC3E}">
        <p14:creationId xmlns:p14="http://schemas.microsoft.com/office/powerpoint/2010/main" val="8908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Help The Situation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9175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Help The Situation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Let no corrupt word proceed out of your mouth, but what is good for necessary edification, that it may impart grace to the hearers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Ephesians 4:29</a:t>
            </a:r>
          </a:p>
        </p:txBody>
      </p:sp>
    </p:spTree>
    <p:extLst>
      <p:ext uri="{BB962C8B-B14F-4D97-AF65-F5344CB8AC3E}">
        <p14:creationId xmlns:p14="http://schemas.microsoft.com/office/powerpoint/2010/main" val="8465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Help The Situation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Do not grumble against one another, brethren, lest you be condemned. Behold, the Judge is standing at the door</a:t>
            </a:r>
            <a:r>
              <a:rPr lang="en-US" sz="3200" dirty="0" smtClean="0"/>
              <a:t>!”</a:t>
            </a:r>
          </a:p>
          <a:p>
            <a:pPr marL="0" indent="0" algn="ctr">
              <a:buNone/>
            </a:pPr>
            <a:r>
              <a:rPr lang="en-US" sz="3200" dirty="0" smtClean="0"/>
              <a:t>James 5:9</a:t>
            </a:r>
          </a:p>
          <a:p>
            <a:pPr marL="0" indent="0" algn="ctr">
              <a:buNone/>
            </a:pPr>
            <a:r>
              <a:rPr lang="en-US" sz="3200" dirty="0" smtClean="0"/>
              <a:t>(keep the context in mind)</a:t>
            </a:r>
          </a:p>
        </p:txBody>
      </p:sp>
    </p:spTree>
    <p:extLst>
      <p:ext uri="{BB962C8B-B14F-4D97-AF65-F5344CB8AC3E}">
        <p14:creationId xmlns:p14="http://schemas.microsoft.com/office/powerpoint/2010/main" val="24974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Pray About It</a:t>
            </a:r>
          </a:p>
          <a:p>
            <a:pPr marL="0" indent="0" algn="ctr">
              <a:buNone/>
            </a:pPr>
            <a:r>
              <a:rPr lang="en-US" sz="3200" b="1" dirty="0" smtClean="0"/>
              <a:t>… Help The Situation</a:t>
            </a:r>
          </a:p>
        </p:txBody>
      </p:sp>
    </p:spTree>
    <p:extLst>
      <p:ext uri="{BB962C8B-B14F-4D97-AF65-F5344CB8AC3E}">
        <p14:creationId xmlns:p14="http://schemas.microsoft.com/office/powerpoint/2010/main" val="19986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Pray About It</a:t>
            </a:r>
          </a:p>
          <a:p>
            <a:pPr marL="0" indent="0" algn="ctr">
              <a:buNone/>
            </a:pPr>
            <a:r>
              <a:rPr lang="en-US" sz="3200" b="1" dirty="0" smtClean="0"/>
              <a:t>… Help The Situation</a:t>
            </a:r>
          </a:p>
          <a:p>
            <a:pPr marL="0" indent="0" algn="ctr">
              <a:buNone/>
            </a:pPr>
            <a:r>
              <a:rPr lang="en-US" sz="3200" b="1" dirty="0" smtClean="0"/>
              <a:t>… Talk To The Person</a:t>
            </a:r>
          </a:p>
        </p:txBody>
      </p:sp>
    </p:spTree>
    <p:extLst>
      <p:ext uri="{BB962C8B-B14F-4D97-AF65-F5344CB8AC3E}">
        <p14:creationId xmlns:p14="http://schemas.microsoft.com/office/powerpoint/2010/main" val="19572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Talk To The Person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533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500" b="1" dirty="0" smtClean="0"/>
              <a:t>… Talk To The Person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“Moreover </a:t>
            </a:r>
            <a:r>
              <a:rPr lang="en-US" sz="3200" dirty="0"/>
              <a:t>if your brother sins against you, go and tell him his fault between you and him alone. If he hears you, you have gained your brother. </a:t>
            </a:r>
            <a:r>
              <a:rPr lang="en-US" sz="3200" dirty="0" smtClean="0"/>
              <a:t>But </a:t>
            </a:r>
            <a:r>
              <a:rPr lang="en-US" sz="3200" dirty="0"/>
              <a:t>if he will not hear, take with you one or two more, that 'by the mouth of two or three witnesses every word may be established.' </a:t>
            </a:r>
            <a:r>
              <a:rPr lang="en-US" sz="3200" dirty="0" smtClean="0"/>
              <a:t>And </a:t>
            </a:r>
            <a:r>
              <a:rPr lang="en-US" sz="3200" dirty="0"/>
              <a:t>if he refuses to hear them, tell it to the church. But if he refuses even to hear the church, let him be to you like a heathen and a tax collector</a:t>
            </a:r>
            <a:r>
              <a:rPr lang="en-US" sz="3200" dirty="0" smtClean="0"/>
              <a:t>.”  Matthew 18:15-17</a:t>
            </a:r>
          </a:p>
        </p:txBody>
      </p:sp>
    </p:spTree>
    <p:extLst>
      <p:ext uri="{BB962C8B-B14F-4D97-AF65-F5344CB8AC3E}">
        <p14:creationId xmlns:p14="http://schemas.microsoft.com/office/powerpoint/2010/main" val="5245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Pray About It</a:t>
            </a:r>
          </a:p>
          <a:p>
            <a:pPr marL="0" indent="0" algn="ctr">
              <a:buNone/>
            </a:pPr>
            <a:r>
              <a:rPr lang="en-US" sz="3200" b="1" dirty="0" smtClean="0"/>
              <a:t>… Help The Situation</a:t>
            </a:r>
          </a:p>
          <a:p>
            <a:pPr marL="0" indent="0" algn="ctr">
              <a:buNone/>
            </a:pPr>
            <a:r>
              <a:rPr lang="en-US" sz="3200" b="1" dirty="0" smtClean="0"/>
              <a:t>… Talk To The Person</a:t>
            </a:r>
          </a:p>
        </p:txBody>
      </p:sp>
    </p:spTree>
    <p:extLst>
      <p:ext uri="{BB962C8B-B14F-4D97-AF65-F5344CB8AC3E}">
        <p14:creationId xmlns:p14="http://schemas.microsoft.com/office/powerpoint/2010/main" val="7530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Pray About It</a:t>
            </a:r>
          </a:p>
          <a:p>
            <a:pPr marL="0" indent="0" algn="ctr">
              <a:buNone/>
            </a:pPr>
            <a:r>
              <a:rPr lang="en-US" sz="3200" b="1" dirty="0" smtClean="0"/>
              <a:t>… Help The Situation</a:t>
            </a:r>
          </a:p>
          <a:p>
            <a:pPr marL="0" indent="0" algn="ctr">
              <a:buNone/>
            </a:pPr>
            <a:r>
              <a:rPr lang="en-US" sz="3200" b="1" dirty="0" smtClean="0"/>
              <a:t>… Talk To The Person</a:t>
            </a:r>
          </a:p>
          <a:p>
            <a:pPr marL="0" indent="0" algn="ctr">
              <a:buNone/>
            </a:pPr>
            <a:r>
              <a:rPr lang="en-US" sz="3200" b="1" dirty="0" smtClean="0"/>
              <a:t>… Work On Your Attitude</a:t>
            </a:r>
          </a:p>
        </p:txBody>
      </p:sp>
    </p:spTree>
    <p:extLst>
      <p:ext uri="{BB962C8B-B14F-4D97-AF65-F5344CB8AC3E}">
        <p14:creationId xmlns:p14="http://schemas.microsoft.com/office/powerpoint/2010/main" val="16729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05000"/>
            <a:ext cx="7459274" cy="2819396"/>
          </a:xfrm>
        </p:spPr>
        <p:txBody>
          <a:bodyPr>
            <a:noAutofit/>
          </a:bodyPr>
          <a:lstStyle/>
          <a:p>
            <a:r>
              <a:rPr lang="en-US" sz="6600" dirty="0" smtClean="0"/>
              <a:t>What </a:t>
            </a:r>
            <a:r>
              <a:rPr lang="en-US" sz="6600" dirty="0" smtClean="0"/>
              <a:t>To Do </a:t>
            </a:r>
            <a:r>
              <a:rPr lang="en-US" sz="6600" dirty="0" smtClean="0"/>
              <a:t>With Your Complaint ...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Work On Your Attitude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949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05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b="1" dirty="0" smtClean="0"/>
              <a:t>… Work On Your Attitude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“But </a:t>
            </a:r>
            <a:r>
              <a:rPr lang="en-US" sz="3200" dirty="0"/>
              <a:t>concerning brotherly love you have no need that I should write to you, for you yourselves are taught by God to love one </a:t>
            </a:r>
            <a:r>
              <a:rPr lang="en-US" sz="3200" dirty="0" smtClean="0"/>
              <a:t>another;</a:t>
            </a:r>
            <a:r>
              <a:rPr lang="en-US" sz="3200" dirty="0"/>
              <a:t> and indeed you do so toward all the brethren who are in all Macedonia. But we urge you, brethren, that you increase more and more</a:t>
            </a:r>
            <a:r>
              <a:rPr lang="en-US" sz="3200" dirty="0" smtClean="0"/>
              <a:t>;</a:t>
            </a:r>
            <a:r>
              <a:rPr lang="en-US" sz="3200" dirty="0"/>
              <a:t> that you also aspire to lead a quiet life, to mind your own business, and to work with your own hands, as we commanded you, </a:t>
            </a:r>
            <a:r>
              <a:rPr lang="en-US" sz="3200" dirty="0" smtClean="0"/>
              <a:t>that </a:t>
            </a:r>
            <a:r>
              <a:rPr lang="en-US" sz="3200" dirty="0"/>
              <a:t>you may walk properly toward those who are outside, and that you may lack nothing</a:t>
            </a:r>
            <a:r>
              <a:rPr lang="en-US" sz="3200" dirty="0" smtClean="0"/>
              <a:t>.”            1 Thessalonians 4:9-12</a:t>
            </a:r>
          </a:p>
        </p:txBody>
      </p:sp>
    </p:spTree>
    <p:extLst>
      <p:ext uri="{BB962C8B-B14F-4D97-AF65-F5344CB8AC3E}">
        <p14:creationId xmlns:p14="http://schemas.microsoft.com/office/powerpoint/2010/main" val="3389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Pray About It</a:t>
            </a:r>
          </a:p>
          <a:p>
            <a:pPr marL="0" indent="0" algn="ctr">
              <a:buNone/>
            </a:pPr>
            <a:r>
              <a:rPr lang="en-US" sz="3200" b="1" dirty="0" smtClean="0"/>
              <a:t>… Help The Situation</a:t>
            </a:r>
          </a:p>
          <a:p>
            <a:pPr marL="0" indent="0" algn="ctr">
              <a:buNone/>
            </a:pPr>
            <a:r>
              <a:rPr lang="en-US" sz="3200" b="1" dirty="0" smtClean="0"/>
              <a:t>… Talk To The Person</a:t>
            </a:r>
          </a:p>
          <a:p>
            <a:pPr marL="0" indent="0" algn="ctr">
              <a:buNone/>
            </a:pPr>
            <a:r>
              <a:rPr lang="en-US" sz="3200" b="1" dirty="0" smtClean="0"/>
              <a:t>… Work On Your Attitude</a:t>
            </a:r>
          </a:p>
        </p:txBody>
      </p:sp>
    </p:spTree>
    <p:extLst>
      <p:ext uri="{BB962C8B-B14F-4D97-AF65-F5344CB8AC3E}">
        <p14:creationId xmlns:p14="http://schemas.microsoft.com/office/powerpoint/2010/main" val="25703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Pray About It</a:t>
            </a:r>
          </a:p>
          <a:p>
            <a:pPr marL="0" indent="0" algn="ctr">
              <a:buNone/>
            </a:pPr>
            <a:r>
              <a:rPr lang="en-US" sz="3200" b="1" dirty="0" smtClean="0"/>
              <a:t>… Help The Situation</a:t>
            </a:r>
          </a:p>
          <a:p>
            <a:pPr marL="0" indent="0" algn="ctr">
              <a:buNone/>
            </a:pPr>
            <a:r>
              <a:rPr lang="en-US" sz="3200" b="1" dirty="0" smtClean="0"/>
              <a:t>… Talk To The Person</a:t>
            </a:r>
          </a:p>
          <a:p>
            <a:pPr marL="0" indent="0" algn="ctr">
              <a:buNone/>
            </a:pPr>
            <a:r>
              <a:rPr lang="en-US" sz="3200" b="1" dirty="0" smtClean="0"/>
              <a:t>… Work On Your Attitude</a:t>
            </a:r>
          </a:p>
          <a:p>
            <a:pPr marL="0" indent="0" algn="ctr">
              <a:buNone/>
            </a:pPr>
            <a:r>
              <a:rPr lang="en-US" sz="3200" b="1" dirty="0" smtClean="0"/>
              <a:t>… Move Forward</a:t>
            </a:r>
          </a:p>
        </p:txBody>
      </p:sp>
    </p:spTree>
    <p:extLst>
      <p:ext uri="{BB962C8B-B14F-4D97-AF65-F5344CB8AC3E}">
        <p14:creationId xmlns:p14="http://schemas.microsoft.com/office/powerpoint/2010/main" val="16098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Move Forward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351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Move Forward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Even a fool who keeps silent is considered wise; when he closes his lips, he is deemed intelligent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Proverbs 17:28 (ESV)</a:t>
            </a:r>
          </a:p>
        </p:txBody>
      </p:sp>
    </p:spTree>
    <p:extLst>
      <p:ext uri="{BB962C8B-B14F-4D97-AF65-F5344CB8AC3E}">
        <p14:creationId xmlns:p14="http://schemas.microsoft.com/office/powerpoint/2010/main" val="15453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Move Forward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Whoever belittles his neighbor lacks sense, but a man of understanding remains silent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Proverbs 11:12 (ESV)</a:t>
            </a:r>
          </a:p>
        </p:txBody>
      </p:sp>
    </p:spTree>
    <p:extLst>
      <p:ext uri="{BB962C8B-B14F-4D97-AF65-F5344CB8AC3E}">
        <p14:creationId xmlns:p14="http://schemas.microsoft.com/office/powerpoint/2010/main" val="158796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Move Forward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He was oppressed and He was afflicted, Yet He opened not His mouth; He was led as a lamb to the slaughter, And as a sheep before its shearers is silent, So He opened not His mouth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Isaiah 53:7</a:t>
            </a:r>
          </a:p>
        </p:txBody>
      </p:sp>
    </p:spTree>
    <p:extLst>
      <p:ext uri="{BB962C8B-B14F-4D97-AF65-F5344CB8AC3E}">
        <p14:creationId xmlns:p14="http://schemas.microsoft.com/office/powerpoint/2010/main" val="19954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Pray About It</a:t>
            </a:r>
          </a:p>
          <a:p>
            <a:pPr marL="0" indent="0" algn="ctr">
              <a:buNone/>
            </a:pPr>
            <a:r>
              <a:rPr lang="en-US" sz="3200" b="1" dirty="0" smtClean="0"/>
              <a:t>… Help The Situation</a:t>
            </a:r>
          </a:p>
          <a:p>
            <a:pPr marL="0" indent="0" algn="ctr">
              <a:buNone/>
            </a:pPr>
            <a:r>
              <a:rPr lang="en-US" sz="3200" b="1" dirty="0" smtClean="0"/>
              <a:t>… Talk To The Person</a:t>
            </a:r>
          </a:p>
          <a:p>
            <a:pPr marL="0" indent="0" algn="ctr">
              <a:buNone/>
            </a:pPr>
            <a:r>
              <a:rPr lang="en-US" sz="3200" b="1" dirty="0" smtClean="0"/>
              <a:t>… Work On Your Attitude</a:t>
            </a:r>
          </a:p>
          <a:p>
            <a:pPr marL="0" indent="0" algn="ctr">
              <a:buNone/>
            </a:pPr>
            <a:r>
              <a:rPr lang="en-US" sz="3200" b="1" dirty="0" smtClean="0"/>
              <a:t>… Move Forward</a:t>
            </a:r>
          </a:p>
        </p:txBody>
      </p:sp>
    </p:spTree>
    <p:extLst>
      <p:ext uri="{BB962C8B-B14F-4D97-AF65-F5344CB8AC3E}">
        <p14:creationId xmlns:p14="http://schemas.microsoft.com/office/powerpoint/2010/main" val="27955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Pray About It</a:t>
            </a:r>
          </a:p>
          <a:p>
            <a:pPr marL="0" indent="0" algn="ctr">
              <a:buNone/>
            </a:pPr>
            <a:r>
              <a:rPr lang="en-US" sz="3200" b="1" dirty="0" smtClean="0"/>
              <a:t>… Help The Situation</a:t>
            </a:r>
          </a:p>
          <a:p>
            <a:pPr marL="0" indent="0" algn="ctr">
              <a:buNone/>
            </a:pPr>
            <a:r>
              <a:rPr lang="en-US" sz="3200" b="1" dirty="0" smtClean="0"/>
              <a:t>… Talk To The Person</a:t>
            </a:r>
          </a:p>
          <a:p>
            <a:pPr marL="0" indent="0" algn="ctr">
              <a:buNone/>
            </a:pPr>
            <a:r>
              <a:rPr lang="en-US" sz="3200" b="1" dirty="0" smtClean="0"/>
              <a:t>… Work On Your Attitude</a:t>
            </a:r>
          </a:p>
          <a:p>
            <a:pPr marL="0" indent="0" algn="ctr">
              <a:buNone/>
            </a:pPr>
            <a:r>
              <a:rPr lang="en-US" sz="3200" b="1" dirty="0" smtClean="0"/>
              <a:t>… Move Forward</a:t>
            </a:r>
          </a:p>
          <a:p>
            <a:pPr marL="0" indent="0" algn="ctr">
              <a:buNone/>
            </a:pPr>
            <a:r>
              <a:rPr lang="en-US" sz="3200" b="1" dirty="0" smtClean="0"/>
              <a:t>… Turn It To Thankfulness</a:t>
            </a:r>
          </a:p>
        </p:txBody>
      </p:sp>
    </p:spTree>
    <p:extLst>
      <p:ext uri="{BB962C8B-B14F-4D97-AF65-F5344CB8AC3E}">
        <p14:creationId xmlns:p14="http://schemas.microsoft.com/office/powerpoint/2010/main" val="20841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 smtClean="0"/>
              <a:t>To Do </a:t>
            </a:r>
            <a:r>
              <a:rPr lang="en-US" sz="3600" dirty="0" smtClean="0"/>
              <a:t>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Turn It To Thankfulness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253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Turn It To Thankfulness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See that no one renders evil for evil to anyone, but always pursue what is good both for yourselves and for all. </a:t>
            </a:r>
            <a:r>
              <a:rPr lang="en-US" sz="3200" dirty="0" smtClean="0"/>
              <a:t>Rejoice </a:t>
            </a:r>
            <a:r>
              <a:rPr lang="en-US" sz="3200" dirty="0"/>
              <a:t>always, </a:t>
            </a:r>
            <a:r>
              <a:rPr lang="en-US" sz="3200" dirty="0" smtClean="0"/>
              <a:t>pray </a:t>
            </a:r>
            <a:r>
              <a:rPr lang="en-US" sz="3200" dirty="0"/>
              <a:t>without ceasing, </a:t>
            </a:r>
            <a:r>
              <a:rPr lang="en-US" sz="3200" dirty="0" smtClean="0"/>
              <a:t>in </a:t>
            </a:r>
            <a:r>
              <a:rPr lang="en-US" sz="3200" dirty="0"/>
              <a:t>everything give thanks; for this is the will of God in Christ Jesus for you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1 Thessalonians 5:15-18</a:t>
            </a:r>
          </a:p>
        </p:txBody>
      </p:sp>
    </p:spTree>
    <p:extLst>
      <p:ext uri="{BB962C8B-B14F-4D97-AF65-F5344CB8AC3E}">
        <p14:creationId xmlns:p14="http://schemas.microsoft.com/office/powerpoint/2010/main" val="23369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Pray About It</a:t>
            </a:r>
          </a:p>
          <a:p>
            <a:pPr marL="0" indent="0" algn="ctr">
              <a:buNone/>
            </a:pPr>
            <a:r>
              <a:rPr lang="en-US" sz="3200" b="1" dirty="0" smtClean="0"/>
              <a:t>… Help The Situation</a:t>
            </a:r>
          </a:p>
          <a:p>
            <a:pPr marL="0" indent="0" algn="ctr">
              <a:buNone/>
            </a:pPr>
            <a:r>
              <a:rPr lang="en-US" sz="3200" b="1" dirty="0" smtClean="0"/>
              <a:t>… Talk To The Person</a:t>
            </a:r>
          </a:p>
          <a:p>
            <a:pPr marL="0" indent="0" algn="ctr">
              <a:buNone/>
            </a:pPr>
            <a:r>
              <a:rPr lang="en-US" sz="3200" b="1" dirty="0" smtClean="0"/>
              <a:t>… Work On Your Attitude</a:t>
            </a:r>
          </a:p>
          <a:p>
            <a:pPr marL="0" indent="0" algn="ctr">
              <a:buNone/>
            </a:pPr>
            <a:r>
              <a:rPr lang="en-US" sz="3200" b="1" dirty="0" smtClean="0"/>
              <a:t>… Move Forward</a:t>
            </a:r>
          </a:p>
          <a:p>
            <a:pPr marL="0" indent="0" algn="ctr">
              <a:buNone/>
            </a:pPr>
            <a:r>
              <a:rPr lang="en-US" sz="3200" b="1" dirty="0" smtClean="0"/>
              <a:t>… Turn It To Thankfulness</a:t>
            </a:r>
          </a:p>
        </p:txBody>
      </p:sp>
    </p:spTree>
    <p:extLst>
      <p:ext uri="{BB962C8B-B14F-4D97-AF65-F5344CB8AC3E}">
        <p14:creationId xmlns:p14="http://schemas.microsoft.com/office/powerpoint/2010/main" val="14563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1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Do all things without complaining and disputing</a:t>
            </a:r>
            <a:r>
              <a:rPr lang="en-US" sz="3200" dirty="0" smtClean="0"/>
              <a:t>, </a:t>
            </a:r>
            <a:r>
              <a:rPr lang="en-US" sz="3200" dirty="0"/>
              <a:t>that you may become blameless and harmless, children of God without fault in the midst of a crooked and perverse generation, among whom you shine as lights in the world, </a:t>
            </a:r>
            <a:r>
              <a:rPr lang="en-US" sz="3200" dirty="0" smtClean="0"/>
              <a:t> </a:t>
            </a:r>
            <a:r>
              <a:rPr lang="en-US" sz="3200" dirty="0"/>
              <a:t>holding fast the word of life, so that I may rejoice in the day of Christ that I have not run in vain or labored in vain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Philippians 2:14-16</a:t>
            </a:r>
          </a:p>
        </p:txBody>
      </p:sp>
    </p:spTree>
    <p:extLst>
      <p:ext uri="{BB962C8B-B14F-4D97-AF65-F5344CB8AC3E}">
        <p14:creationId xmlns:p14="http://schemas.microsoft.com/office/powerpoint/2010/main" val="2475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/>
              <a:t>“Therefore, as the elect of God, holy and beloved, put on tender mercies, kindness, humility, meekness, longsuffering</a:t>
            </a:r>
            <a:r>
              <a:rPr lang="en-US" sz="3200" dirty="0" smtClean="0"/>
              <a:t>; </a:t>
            </a:r>
            <a:r>
              <a:rPr lang="en-US" sz="3200" dirty="0"/>
              <a:t>bearing with one another, and forgiving one another, if anyone has a complaint against another; even as Christ forgave you, so you also must do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Colossians 3:12-13</a:t>
            </a:r>
          </a:p>
        </p:txBody>
      </p:sp>
    </p:spTree>
    <p:extLst>
      <p:ext uri="{BB962C8B-B14F-4D97-AF65-F5344CB8AC3E}">
        <p14:creationId xmlns:p14="http://schemas.microsoft.com/office/powerpoint/2010/main" val="14064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21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Pray About It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160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Pray About It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Psalm 142</a:t>
            </a:r>
          </a:p>
        </p:txBody>
      </p:sp>
    </p:spTree>
    <p:extLst>
      <p:ext uri="{BB962C8B-B14F-4D97-AF65-F5344CB8AC3E}">
        <p14:creationId xmlns:p14="http://schemas.microsoft.com/office/powerpoint/2010/main" val="10829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rmAutofit/>
          </a:bodyPr>
          <a:lstStyle/>
          <a:p>
            <a:r>
              <a:rPr lang="en-US" sz="3600" dirty="0"/>
              <a:t>What To Do With Your Complaint …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… Pray About It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941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0</TotalTime>
  <Words>854</Words>
  <Application>Microsoft Office PowerPoint</Application>
  <PresentationFormat>On-screen Show (4:3)</PresentationFormat>
  <Paragraphs>118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Constantia</vt:lpstr>
      <vt:lpstr>Books Classic 16x9</vt:lpstr>
      <vt:lpstr>PowerPoint Presentation</vt:lpstr>
      <vt:lpstr>What To Do With Your Complaint ...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What To Do With Your Complaint 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2014-12-20T00:52:08Z</dcterms:created>
  <dcterms:modified xsi:type="dcterms:W3CDTF">2014-12-21T13:56:16Z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