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8"/>
  </p:notesMasterIdLst>
  <p:handoutMasterIdLst>
    <p:handoutMasterId r:id="rId39"/>
  </p:handoutMasterIdLst>
  <p:sldIdLst>
    <p:sldId id="301" r:id="rId3"/>
    <p:sldId id="265" r:id="rId4"/>
    <p:sldId id="282" r:id="rId5"/>
    <p:sldId id="266" r:id="rId6"/>
    <p:sldId id="283" r:id="rId7"/>
    <p:sldId id="284" r:id="rId8"/>
    <p:sldId id="267" r:id="rId9"/>
    <p:sldId id="268" r:id="rId10"/>
    <p:sldId id="285" r:id="rId11"/>
    <p:sldId id="269" r:id="rId12"/>
    <p:sldId id="270" r:id="rId13"/>
    <p:sldId id="271" r:id="rId14"/>
    <p:sldId id="287" r:id="rId15"/>
    <p:sldId id="272" r:id="rId16"/>
    <p:sldId id="273" r:id="rId17"/>
    <p:sldId id="274" r:id="rId18"/>
    <p:sldId id="289" r:id="rId19"/>
    <p:sldId id="290" r:id="rId20"/>
    <p:sldId id="275" r:id="rId21"/>
    <p:sldId id="276" r:id="rId22"/>
    <p:sldId id="277" r:id="rId23"/>
    <p:sldId id="291" r:id="rId24"/>
    <p:sldId id="278" r:id="rId25"/>
    <p:sldId id="279" r:id="rId26"/>
    <p:sldId id="280" r:id="rId27"/>
    <p:sldId id="293" r:id="rId28"/>
    <p:sldId id="294" r:id="rId29"/>
    <p:sldId id="281" r:id="rId30"/>
    <p:sldId id="295" r:id="rId31"/>
    <p:sldId id="300" r:id="rId32"/>
    <p:sldId id="298" r:id="rId33"/>
    <p:sldId id="299" r:id="rId34"/>
    <p:sldId id="296" r:id="rId35"/>
    <p:sldId id="297" r:id="rId36"/>
    <p:sldId id="30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92" d="100"/>
          <a:sy n="92" d="100"/>
        </p:scale>
        <p:origin x="648" y="90"/>
      </p:cViewPr>
      <p:guideLst>
        <p:guide orient="horz" pos="2160"/>
        <p:guide pos="2880"/>
      </p:guideLst>
    </p:cSldViewPr>
  </p:slideViewPr>
  <p:notesTextViewPr>
    <p:cViewPr>
      <p:scale>
        <a:sx n="3" d="2"/>
        <a:sy n="3" d="2"/>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999BDA-BD19-4064-BF2C-14D89FF3C190}" type="datetimeFigureOut">
              <a:rPr lang="en-US" smtClean="0"/>
              <a:t>1/4/2015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328E8E-C91D-44A0-93D6-1E4294D2C6F9}" type="slidenum">
              <a:rPr lang="en-US" smtClean="0"/>
              <a:t>‹#›</a:t>
            </a:fld>
            <a:endParaRPr lang="en-US"/>
          </a:p>
        </p:txBody>
      </p:sp>
    </p:spTree>
    <p:extLst>
      <p:ext uri="{BB962C8B-B14F-4D97-AF65-F5344CB8AC3E}">
        <p14:creationId xmlns:p14="http://schemas.microsoft.com/office/powerpoint/2010/main" val="188180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DF147-A9B1-468D-860B-052CCDB90DB6}" type="datetimeFigureOut">
              <a:rPr lang="en-US" smtClean="0"/>
              <a:t>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8310F-3F7A-4A9C-892D-242CD6C3803D}" type="slidenum">
              <a:rPr lang="en-US" smtClean="0"/>
              <a:t>‹#›</a:t>
            </a:fld>
            <a:endParaRPr lang="en-US"/>
          </a:p>
        </p:txBody>
      </p:sp>
    </p:spTree>
    <p:extLst>
      <p:ext uri="{BB962C8B-B14F-4D97-AF65-F5344CB8AC3E}">
        <p14:creationId xmlns:p14="http://schemas.microsoft.com/office/powerpoint/2010/main" val="53605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8310F-3F7A-4A9C-892D-242CD6C3803D}" type="slidenum">
              <a:rPr lang="en-US" smtClean="0"/>
              <a:t>2</a:t>
            </a:fld>
            <a:endParaRPr lang="en-US"/>
          </a:p>
        </p:txBody>
      </p:sp>
    </p:spTree>
    <p:extLst>
      <p:ext uri="{BB962C8B-B14F-4D97-AF65-F5344CB8AC3E}">
        <p14:creationId xmlns:p14="http://schemas.microsoft.com/office/powerpoint/2010/main" val="3327900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7C3B0C-DDAB-42F4-8C24-B1FE6CABC65D}" type="datetime1">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6">
                    <a:lumMod val="20000"/>
                    <a:lumOff val="8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2" name="Title 1"/>
          <p:cNvSpPr>
            <a:spLocks noGrp="1"/>
          </p:cNvSpPr>
          <p:nvPr>
            <p:ph type="ctrTitle"/>
          </p:nvPr>
        </p:nvSpPr>
        <p:spPr>
          <a:xfrm>
            <a:off x="1143000" y="1041400"/>
            <a:ext cx="6858000" cy="2387600"/>
          </a:xfrm>
        </p:spPr>
        <p:txBody>
          <a:bodyPr anchor="b"/>
          <a:lstStyle>
            <a:lvl1pPr algn="ctr">
              <a:defRPr sz="4500">
                <a:solidFill>
                  <a:schemeClr val="accent6">
                    <a:lumMod val="20000"/>
                    <a:lumOff val="80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74593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588C6A-E15D-42F1-AAF6-839123805FBB}" type="datetime1">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69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C44DB9-A473-442C-B086-D1F93506A4BE}" type="datetime1">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156697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399991-E95B-472C-BB57-B5B9032A924B}" type="datetime1">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vert="horz" lIns="91440" tIns="45720" rIns="91440" bIns="45720" rtlCol="0" anchor="ctr">
            <a:normAutofit/>
          </a:bodyPr>
          <a:lstStyle>
            <a:lvl1pPr>
              <a:defRPr lang="en-US" dirty="0"/>
            </a:lvl1pPr>
          </a:lstStyle>
          <a:p>
            <a:pPr lvl="0"/>
            <a:r>
              <a:rPr lang="en-US" smtClean="0"/>
              <a:t>Click to edit Master title style</a:t>
            </a:r>
            <a:endParaRPr lang="en-US" dirty="0"/>
          </a:p>
        </p:txBody>
      </p:sp>
    </p:spTree>
    <p:extLst>
      <p:ext uri="{BB962C8B-B14F-4D97-AF65-F5344CB8AC3E}">
        <p14:creationId xmlns:p14="http://schemas.microsoft.com/office/powerpoint/2010/main" val="226726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A97AFD-ABC7-4364-90EF-95B15C8A323B}" type="datetime1">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Text Placeholder 2"/>
          <p:cNvSpPr>
            <a:spLocks noGrp="1"/>
          </p:cNvSpPr>
          <p:nvPr>
            <p:ph type="body" idx="1"/>
          </p:nvPr>
        </p:nvSpPr>
        <p:spPr>
          <a:xfrm>
            <a:off x="914400" y="4589464"/>
            <a:ext cx="7596188"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Click to edit Master text styles</a:t>
            </a:r>
          </a:p>
        </p:txBody>
      </p:sp>
      <p:sp>
        <p:nvSpPr>
          <p:cNvPr id="2" name="Title 1"/>
          <p:cNvSpPr>
            <a:spLocks noGrp="1"/>
          </p:cNvSpPr>
          <p:nvPr>
            <p:ph type="title"/>
          </p:nvPr>
        </p:nvSpPr>
        <p:spPr>
          <a:xfrm>
            <a:off x="914400" y="1709738"/>
            <a:ext cx="7596188" cy="2862262"/>
          </a:xfrm>
        </p:spPr>
        <p:txBody>
          <a:bodyPr anchor="b"/>
          <a:lstStyle>
            <a:lvl1pPr>
              <a:defRPr sz="4500"/>
            </a:lvl1pPr>
          </a:lstStyle>
          <a:p>
            <a:r>
              <a:rPr lang="en-US" smtClean="0"/>
              <a:t>Click to edit Master title style</a:t>
            </a:r>
            <a:endParaRPr lang="en-US"/>
          </a:p>
        </p:txBody>
      </p:sp>
    </p:spTree>
    <p:extLst>
      <p:ext uri="{BB962C8B-B14F-4D97-AF65-F5344CB8AC3E}">
        <p14:creationId xmlns:p14="http://schemas.microsoft.com/office/powerpoint/2010/main" val="341607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3AE068-E05A-439C-97F8-45AC8119FCD5}" type="datetime1">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4" name="Content Placeholder 3"/>
          <p:cNvSpPr>
            <a:spLocks noGrp="1"/>
          </p:cNvSpPr>
          <p:nvPr>
            <p:ph sz="half" idx="2"/>
          </p:nvPr>
        </p:nvSpPr>
        <p:spPr>
          <a:xfrm>
            <a:off x="4773833" y="1825625"/>
            <a:ext cx="373761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Content Placeholder 2"/>
          <p:cNvSpPr>
            <a:spLocks noGrp="1"/>
          </p:cNvSpPr>
          <p:nvPr>
            <p:ph sz="half" idx="1"/>
          </p:nvPr>
        </p:nvSpPr>
        <p:spPr>
          <a:xfrm>
            <a:off x="918222" y="1825625"/>
            <a:ext cx="373761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921619" y="365126"/>
            <a:ext cx="7600950" cy="1325563"/>
          </a:xfrm>
        </p:spPr>
        <p:txBody>
          <a:bodyPr/>
          <a:lstStyle/>
          <a:p>
            <a:r>
              <a:rPr lang="en-US" smtClean="0"/>
              <a:t>Click to edit Master title style</a:t>
            </a:r>
            <a:endParaRPr lang="en-US"/>
          </a:p>
        </p:txBody>
      </p:sp>
    </p:spTree>
    <p:extLst>
      <p:ext uri="{BB962C8B-B14F-4D97-AF65-F5344CB8AC3E}">
        <p14:creationId xmlns:p14="http://schemas.microsoft.com/office/powerpoint/2010/main" val="412789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01B03B3-DEE5-43F8-925B-912AA65DCD81}" type="datetime1">
              <a:rPr lang="en-US" smtClean="0"/>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422B5-12DA-40CC-AE4D-EB9F472458FF}" type="slidenum">
              <a:rPr lang="en-US" smtClean="0"/>
              <a:t>‹#›</a:t>
            </a:fld>
            <a:endParaRPr lang="en-US"/>
          </a:p>
        </p:txBody>
      </p:sp>
      <p:sp>
        <p:nvSpPr>
          <p:cNvPr id="6" name="Content Placeholder 5"/>
          <p:cNvSpPr>
            <a:spLocks noGrp="1"/>
          </p:cNvSpPr>
          <p:nvPr>
            <p:ph sz="quarter" idx="4"/>
          </p:nvPr>
        </p:nvSpPr>
        <p:spPr>
          <a:xfrm>
            <a:off x="4777374" y="2193926"/>
            <a:ext cx="373761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77374" y="1489075"/>
            <a:ext cx="3737610" cy="641350"/>
          </a:xfrm>
        </p:spPr>
        <p:txBody>
          <a:bodyPr anchor="b"/>
          <a:lstStyle>
            <a:lvl1pPr marL="0" indent="0">
              <a:buNone/>
              <a:defRPr sz="18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18341" y="2193926"/>
            <a:ext cx="373761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918341" y="1489075"/>
            <a:ext cx="3737610" cy="641350"/>
          </a:xfrm>
        </p:spPr>
        <p:txBody>
          <a:bodyPr anchor="b"/>
          <a:lstStyle>
            <a:lvl1pPr marL="0" indent="0">
              <a:buNone/>
              <a:defRPr sz="18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 name="Title 1"/>
          <p:cNvSpPr>
            <a:spLocks noGrp="1"/>
          </p:cNvSpPr>
          <p:nvPr>
            <p:ph type="title"/>
          </p:nvPr>
        </p:nvSpPr>
        <p:spPr>
          <a:xfrm>
            <a:off x="918341" y="274638"/>
            <a:ext cx="7592247"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79035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B90C9F-8B7D-49D2-9820-A92EA66BAD43}" type="datetime1">
              <a:rPr lang="en-US" smtClean="0"/>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422B5-12DA-40CC-AE4D-EB9F472458FF}"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0734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4059C-4DF7-43AB-9953-A9E9C32BDFAB}" type="datetime1">
              <a:rPr lang="en-US" smtClean="0"/>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4150387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7C3EC7-B7A8-467B-A043-A6BA6621D453}" type="datetime1">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3" name="Content Placeholder 2"/>
          <p:cNvSpPr>
            <a:spLocks noGrp="1"/>
          </p:cNvSpPr>
          <p:nvPr>
            <p:ph idx="1"/>
          </p:nvPr>
        </p:nvSpPr>
        <p:spPr>
          <a:xfrm>
            <a:off x="4058714" y="987426"/>
            <a:ext cx="44577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21854"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2" name="Title 1"/>
          <p:cNvSpPr>
            <a:spLocks noGrp="1"/>
          </p:cNvSpPr>
          <p:nvPr>
            <p:ph type="title"/>
          </p:nvPr>
        </p:nvSpPr>
        <p:spPr>
          <a:xfrm>
            <a:off x="921854" y="457200"/>
            <a:ext cx="2949178" cy="1600200"/>
          </a:xfrm>
        </p:spPr>
        <p:txBody>
          <a:bodyPr anchor="b"/>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114110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656EBB-3674-4C80-A7FF-3B979F5315DA}" type="datetime1">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3" name="Picture Placeholder 2"/>
          <p:cNvSpPr>
            <a:spLocks noGrp="1"/>
          </p:cNvSpPr>
          <p:nvPr>
            <p:ph type="pic" idx="1"/>
          </p:nvPr>
        </p:nvSpPr>
        <p:spPr>
          <a:xfrm>
            <a:off x="4047187" y="987426"/>
            <a:ext cx="44577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917076"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2" name="Title 1"/>
          <p:cNvSpPr>
            <a:spLocks noGrp="1"/>
          </p:cNvSpPr>
          <p:nvPr>
            <p:ph type="title"/>
          </p:nvPr>
        </p:nvSpPr>
        <p:spPr>
          <a:xfrm>
            <a:off x="917076" y="457200"/>
            <a:ext cx="2949178" cy="1600200"/>
          </a:xfrm>
        </p:spPr>
        <p:txBody>
          <a:bodyPr anchor="b"/>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426013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936381" cy="365125"/>
          </a:xfrm>
          <a:prstGeom prst="rect">
            <a:avLst/>
          </a:prstGeom>
        </p:spPr>
        <p:txBody>
          <a:bodyPr vert="horz" lIns="91440" tIns="45720" rIns="91440" bIns="45720" rtlCol="0" anchor="ctr"/>
          <a:lstStyle>
            <a:lvl1pPr algn="l">
              <a:defRPr sz="900">
                <a:solidFill>
                  <a:schemeClr val="accent6">
                    <a:lumMod val="20000"/>
                    <a:lumOff val="80000"/>
                  </a:schemeClr>
                </a:solidFill>
              </a:defRPr>
            </a:lvl1pPr>
          </a:lstStyle>
          <a:p>
            <a:fld id="{79F0484A-F300-4B64-A3A1-4509DE43DA60}" type="datetime1">
              <a:rPr lang="en-US" smtClean="0"/>
              <a:t>1/4/2015</a:t>
            </a:fld>
            <a:endParaRPr lang="en-US" dirty="0"/>
          </a:p>
        </p:txBody>
      </p:sp>
      <p:sp>
        <p:nvSpPr>
          <p:cNvPr id="5" name="Footer Placeholder 4"/>
          <p:cNvSpPr>
            <a:spLocks noGrp="1"/>
          </p:cNvSpPr>
          <p:nvPr>
            <p:ph type="ftr" sz="quarter" idx="3"/>
          </p:nvPr>
        </p:nvSpPr>
        <p:spPr>
          <a:xfrm>
            <a:off x="2360734" y="6356351"/>
            <a:ext cx="4444511" cy="365125"/>
          </a:xfrm>
          <a:prstGeom prst="rect">
            <a:avLst/>
          </a:prstGeom>
        </p:spPr>
        <p:txBody>
          <a:bodyPr vert="horz" lIns="91440" tIns="45720" rIns="91440" bIns="45720" rtlCol="0" anchor="ctr"/>
          <a:lstStyle>
            <a:lvl1pPr algn="ctr">
              <a:defRPr sz="900">
                <a:solidFill>
                  <a:schemeClr val="accent6">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7939453" y="6356351"/>
            <a:ext cx="575897" cy="365125"/>
          </a:xfrm>
          <a:prstGeom prst="rect">
            <a:avLst/>
          </a:prstGeom>
        </p:spPr>
        <p:txBody>
          <a:bodyPr vert="horz" lIns="91440" tIns="45720" rIns="91440" bIns="45720" rtlCol="0" anchor="ctr"/>
          <a:lstStyle>
            <a:lvl1pPr algn="r">
              <a:defRPr sz="900">
                <a:solidFill>
                  <a:schemeClr val="accent6">
                    <a:lumMod val="20000"/>
                    <a:lumOff val="80000"/>
                  </a:schemeClr>
                </a:solidFill>
              </a:defRPr>
            </a:lvl1pPr>
          </a:lstStyle>
          <a:p>
            <a:fld id="{842422B5-12DA-40CC-AE4D-EB9F472458FF}" type="slidenum">
              <a:rPr lang="en-US" smtClean="0"/>
              <a:pPr/>
              <a:t>‹#›</a:t>
            </a:fld>
            <a:endParaRPr lang="en-US"/>
          </a:p>
        </p:txBody>
      </p:sp>
      <p:sp>
        <p:nvSpPr>
          <p:cNvPr id="3" name="Text Placeholder 2"/>
          <p:cNvSpPr>
            <a:spLocks noGrp="1"/>
          </p:cNvSpPr>
          <p:nvPr>
            <p:ph type="body" idx="1"/>
          </p:nvPr>
        </p:nvSpPr>
        <p:spPr>
          <a:xfrm>
            <a:off x="914400" y="1825625"/>
            <a:ext cx="76009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914400" y="365126"/>
            <a:ext cx="760095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731899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685800" rtl="0" eaLnBrk="1" latinLnBrk="0" hangingPunct="1">
        <a:spcBef>
          <a:spcPct val="0"/>
        </a:spcBef>
        <a:buNone/>
        <a:defRPr sz="3300" b="0" kern="1200" cap="none" spc="0">
          <a:ln w="0">
            <a:solidFill>
              <a:schemeClr val="accent1">
                <a:lumMod val="75000"/>
              </a:schemeClr>
            </a:solidFill>
          </a:ln>
          <a:solidFill>
            <a:schemeClr val="accent6"/>
          </a:solidFill>
          <a:effectLst>
            <a:outerShdw blurRad="38100" dist="25400" dir="5400000" algn="ctr" rotWithShape="0">
              <a:srgbClr val="6E747A">
                <a:alpha val="43000"/>
              </a:srgbClr>
            </a:outerShdw>
          </a:effectLst>
          <a:latin typeface="+mj-lt"/>
          <a:ea typeface="+mj-ea"/>
          <a:cs typeface="+mj-cs"/>
        </a:defRPr>
      </a:lvl1pPr>
    </p:titleStyle>
    <p:bodyStyle>
      <a:lvl1pPr marL="1714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2100" kern="1200">
          <a:solidFill>
            <a:schemeClr val="accent6">
              <a:lumMod val="20000"/>
              <a:lumOff val="80000"/>
            </a:schemeClr>
          </a:solidFill>
          <a:latin typeface="+mn-lt"/>
          <a:ea typeface="+mn-ea"/>
          <a:cs typeface="+mn-cs"/>
        </a:defRPr>
      </a:lvl1pPr>
      <a:lvl2pPr marL="5143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2pPr>
      <a:lvl3pPr marL="8572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500" kern="1200">
          <a:solidFill>
            <a:schemeClr val="accent6">
              <a:lumMod val="20000"/>
              <a:lumOff val="80000"/>
            </a:schemeClr>
          </a:solidFill>
          <a:latin typeface="+mn-lt"/>
          <a:ea typeface="+mn-ea"/>
          <a:cs typeface="+mn-cs"/>
        </a:defRPr>
      </a:lvl3pPr>
      <a:lvl4pPr marL="12001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4pPr>
      <a:lvl5pPr marL="15430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5pPr>
      <a:lvl6pPr marL="18859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6pPr>
      <a:lvl7pPr marL="22288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7pPr>
      <a:lvl8pPr marL="25717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8pPr>
      <a:lvl9pPr marL="2914650" indent="-171450" algn="l" defTabSz="6858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350" kern="1200">
          <a:solidFill>
            <a:schemeClr val="accent6">
              <a:lumMod val="20000"/>
              <a:lumOff val="80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576" userDrawn="1">
          <p15:clr>
            <a:srgbClr val="F26B43"/>
          </p15:clr>
        </p15:guide>
        <p15:guide id="2" pos="5364" userDrawn="1">
          <p15:clr>
            <a:srgbClr val="F26B43"/>
          </p15:clr>
        </p15:guide>
        <p15:guide id="3"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091046"/>
            <a:ext cx="8302336" cy="5766954"/>
          </a:xfrm>
        </p:spPr>
        <p:txBody>
          <a:bodyPr>
            <a:normAutofit/>
          </a:bodyPr>
          <a:lstStyle/>
          <a:p>
            <a:pPr marL="0" lvl="0" indent="0">
              <a:buNone/>
            </a:pPr>
            <a:endParaRPr lang="en-US" sz="3200" dirty="0" smtClean="0"/>
          </a:p>
          <a:p>
            <a:pPr lvl="0"/>
            <a:endParaRPr lang="en-US" sz="3200" dirty="0" smtClean="0"/>
          </a:p>
          <a:p>
            <a:pPr lvl="0"/>
            <a:endParaRPr lang="en-US" sz="3200" dirty="0" smtClean="0"/>
          </a:p>
        </p:txBody>
      </p:sp>
    </p:spTree>
    <p:extLst>
      <p:ext uri="{BB962C8B-B14F-4D97-AF65-F5344CB8AC3E}">
        <p14:creationId xmlns:p14="http://schemas.microsoft.com/office/powerpoint/2010/main" val="1608214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15625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54167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Pray</a:t>
            </a:r>
          </a:p>
          <a:p>
            <a:pPr lvl="0"/>
            <a:endParaRPr lang="en-US" sz="3200" dirty="0" smtClean="0"/>
          </a:p>
          <a:p>
            <a:pPr marL="0" lvl="0" indent="0">
              <a:buNone/>
            </a:pPr>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86841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Pray</a:t>
            </a:r>
          </a:p>
          <a:p>
            <a:pPr lvl="0"/>
            <a:endParaRPr lang="en-US" sz="3200" dirty="0" smtClean="0"/>
          </a:p>
          <a:p>
            <a:pPr marL="0" lvl="0" indent="0">
              <a:buNone/>
            </a:pPr>
            <a:r>
              <a:rPr lang="en-US" sz="3200" dirty="0" smtClean="0"/>
              <a:t>“</a:t>
            </a:r>
            <a:r>
              <a:rPr lang="en-US" sz="3200" dirty="0"/>
              <a:t>And whatever things you ask in prayer, believing, you will receive</a:t>
            </a:r>
            <a:r>
              <a:rPr lang="en-US" sz="3200" dirty="0" smtClean="0"/>
              <a:t>.”</a:t>
            </a:r>
          </a:p>
          <a:p>
            <a:pPr marL="0" lvl="0" indent="0">
              <a:buNone/>
            </a:pPr>
            <a:r>
              <a:rPr lang="en-US" sz="3200" dirty="0" smtClean="0"/>
              <a:t>Matthew 21:22</a:t>
            </a:r>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280853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marL="0" lvl="0" indent="0">
              <a:buNone/>
            </a:pPr>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05100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10188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Work Toward The Goals</a:t>
            </a:r>
          </a:p>
          <a:p>
            <a:pPr marL="0" lvl="0" indent="0">
              <a:buNone/>
            </a:pPr>
            <a:endParaRPr lang="en-US" sz="3200" dirty="0" smtClean="0"/>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425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Work Toward The Goals</a:t>
            </a:r>
          </a:p>
          <a:p>
            <a:pPr marL="0" lvl="0" indent="0">
              <a:buNone/>
            </a:pPr>
            <a:endParaRPr lang="en-US" sz="3200" dirty="0" smtClean="0"/>
          </a:p>
          <a:p>
            <a:pPr marL="0" lvl="0" indent="0">
              <a:buNone/>
            </a:pPr>
            <a:r>
              <a:rPr lang="en-US" sz="3200" dirty="0" smtClean="0"/>
              <a:t>“</a:t>
            </a:r>
            <a:r>
              <a:rPr lang="en-US" sz="3200" dirty="0"/>
              <a:t>Brethren, I do not count myself to have apprehended; but one thing I do, forgetting those things which are behind and reaching forward to those things which are ahead</a:t>
            </a:r>
            <a:r>
              <a:rPr lang="en-US" sz="3200" dirty="0" smtClean="0"/>
              <a:t>,</a:t>
            </a:r>
            <a:r>
              <a:rPr lang="en-US" sz="3200" dirty="0"/>
              <a:t> I press toward the goal for the prize of the upward call of God in Christ </a:t>
            </a:r>
            <a:r>
              <a:rPr lang="en-US" sz="3200" dirty="0" smtClean="0"/>
              <a:t>Jesus.”</a:t>
            </a:r>
          </a:p>
          <a:p>
            <a:pPr marL="0" lvl="0" indent="0">
              <a:buNone/>
            </a:pPr>
            <a:r>
              <a:rPr lang="en-US" sz="3200" dirty="0" smtClean="0"/>
              <a:t>Philippians 3:13-14</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67298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Work Toward The Goals</a:t>
            </a:r>
          </a:p>
          <a:p>
            <a:pPr marL="0" lvl="0" indent="0">
              <a:buNone/>
            </a:pPr>
            <a:endParaRPr lang="en-US" sz="3200" dirty="0" smtClean="0"/>
          </a:p>
          <a:p>
            <a:pPr marL="0" lvl="0" indent="0">
              <a:buNone/>
            </a:pPr>
            <a:r>
              <a:rPr lang="en-US" sz="3200" dirty="0" smtClean="0"/>
              <a:t>“</a:t>
            </a:r>
            <a:r>
              <a:rPr lang="en-US" sz="3200" dirty="0"/>
              <a:t>For a dream comes through much activity, And a fool's voice is known by his many words</a:t>
            </a:r>
            <a:r>
              <a:rPr lang="en-US" sz="3200" dirty="0" smtClean="0"/>
              <a:t>.”</a:t>
            </a:r>
          </a:p>
          <a:p>
            <a:pPr marL="0" lvl="0" indent="0">
              <a:buNone/>
            </a:pPr>
            <a:r>
              <a:rPr lang="en-US" sz="3200" dirty="0" smtClean="0"/>
              <a:t>Ecclesiastes 5:3</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63669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marL="0" lvl="0" indent="0">
              <a:buNone/>
            </a:pPr>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62854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27338"/>
            <a:ext cx="6858000" cy="1301462"/>
          </a:xfrm>
        </p:spPr>
        <p:txBody>
          <a:bodyPr>
            <a:noAutofit/>
          </a:bodyPr>
          <a:lstStyle/>
          <a:p>
            <a:r>
              <a:rPr lang="en-US" sz="6000" b="1" dirty="0"/>
              <a:t>Achieving Goals</a:t>
            </a:r>
          </a:p>
        </p:txBody>
      </p:sp>
    </p:spTree>
    <p:extLst>
      <p:ext uri="{BB962C8B-B14F-4D97-AF65-F5344CB8AC3E}">
        <p14:creationId xmlns:p14="http://schemas.microsoft.com/office/powerpoint/2010/main" val="372761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209743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 Realistic</a:t>
            </a:r>
          </a:p>
          <a:p>
            <a:pPr lvl="0"/>
            <a:endParaRPr lang="en-US" sz="3200" dirty="0" smtClean="0"/>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89874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 Realistic</a:t>
            </a:r>
          </a:p>
          <a:p>
            <a:pPr lvl="0"/>
            <a:endParaRPr lang="en-US" sz="3200" dirty="0" smtClean="0"/>
          </a:p>
          <a:p>
            <a:pPr marL="0" lvl="0" indent="0">
              <a:buNone/>
            </a:pPr>
            <a:r>
              <a:rPr lang="en-US" sz="3200" dirty="0" smtClean="0"/>
              <a:t>“</a:t>
            </a:r>
            <a:r>
              <a:rPr lang="en-US" sz="3200" dirty="0"/>
              <a:t>For which of you, intending to build a tower, does not sit down first and count the cost, whether he has enough to finish </a:t>
            </a:r>
            <a:r>
              <a:rPr lang="en-US" sz="3200" dirty="0" smtClean="0"/>
              <a:t>it—”</a:t>
            </a:r>
          </a:p>
          <a:p>
            <a:pPr marL="0" lvl="0" indent="0">
              <a:buNone/>
            </a:pPr>
            <a:r>
              <a:rPr lang="en-US" sz="3200" dirty="0" smtClean="0"/>
              <a:t>Luke 14:28</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77259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33153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lvl="0"/>
            <a:r>
              <a:rPr lang="en-US" sz="3200" dirty="0" smtClean="0"/>
              <a:t>Set Godly Goals</a:t>
            </a:r>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93184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Set Godly Goals</a:t>
            </a:r>
          </a:p>
          <a:p>
            <a:pPr marL="0" lvl="0" indent="0">
              <a:buNone/>
            </a:pPr>
            <a:endParaRPr lang="en-US" sz="3200" dirty="0" smtClean="0"/>
          </a:p>
          <a:p>
            <a:pPr marL="0" lvl="0" indent="0">
              <a:buNone/>
            </a:pPr>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171775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Set Godly Goals</a:t>
            </a:r>
          </a:p>
          <a:p>
            <a:pPr marL="0" lvl="0" indent="0">
              <a:buNone/>
            </a:pPr>
            <a:endParaRPr lang="en-US" sz="3200" dirty="0" smtClean="0"/>
          </a:p>
          <a:p>
            <a:pPr marL="0" lvl="0" indent="0">
              <a:buNone/>
            </a:pPr>
            <a:r>
              <a:rPr lang="en-US" sz="3200" dirty="0" smtClean="0"/>
              <a:t>“</a:t>
            </a:r>
            <a:r>
              <a:rPr lang="en-US" sz="3200" dirty="0"/>
              <a:t>Trust in the Lord with all your heart, And lean not on your own understanding</a:t>
            </a:r>
            <a:r>
              <a:rPr lang="en-US" sz="3200" dirty="0" smtClean="0"/>
              <a:t>;</a:t>
            </a:r>
            <a:r>
              <a:rPr lang="en-US" sz="3200" dirty="0"/>
              <a:t> In all your ways acknowledge Him, And He shall direct your paths</a:t>
            </a:r>
            <a:r>
              <a:rPr lang="en-US" sz="3200" dirty="0" smtClean="0"/>
              <a:t>.”</a:t>
            </a:r>
          </a:p>
          <a:p>
            <a:pPr marL="0" lvl="0" indent="0">
              <a:buNone/>
            </a:pPr>
            <a:r>
              <a:rPr lang="en-US" sz="3200" dirty="0" smtClean="0"/>
              <a:t>Proverbs 3:5-6</a:t>
            </a:r>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429474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719474"/>
          </a:xfrm>
        </p:spPr>
        <p:txBody>
          <a:bodyPr>
            <a:normAutofit/>
          </a:bodyPr>
          <a:lstStyle/>
          <a:p>
            <a:pPr lvl="0"/>
            <a:r>
              <a:rPr lang="en-US" sz="3200" dirty="0" smtClean="0"/>
              <a:t>Set Godly Goals</a:t>
            </a:r>
          </a:p>
          <a:p>
            <a:pPr marL="0" lvl="0" indent="0">
              <a:buNone/>
            </a:pPr>
            <a:endParaRPr lang="en-US" sz="3200" dirty="0" smtClean="0"/>
          </a:p>
          <a:p>
            <a:pPr marL="0" lvl="0" indent="0">
              <a:buNone/>
            </a:pPr>
            <a:r>
              <a:rPr lang="en-US" sz="3200" dirty="0" smtClean="0"/>
              <a:t>“</a:t>
            </a:r>
            <a:r>
              <a:rPr lang="en-US" sz="3200" dirty="0"/>
              <a:t>Come now, you who say, </a:t>
            </a:r>
            <a:r>
              <a:rPr lang="en-US" sz="3200" dirty="0" smtClean="0"/>
              <a:t>‘Today </a:t>
            </a:r>
            <a:r>
              <a:rPr lang="en-US" sz="3200" dirty="0"/>
              <a:t>or tomorrow we will go to such and such a city, spend a year there, buy and sell, and make a </a:t>
            </a:r>
            <a:r>
              <a:rPr lang="en-US" sz="3200" dirty="0" smtClean="0"/>
              <a:t>profit’;</a:t>
            </a:r>
            <a:r>
              <a:rPr lang="en-US" sz="3200" dirty="0"/>
              <a:t> </a:t>
            </a:r>
            <a:r>
              <a:rPr lang="en-US" sz="3200" dirty="0" smtClean="0"/>
              <a:t>whereas </a:t>
            </a:r>
            <a:r>
              <a:rPr lang="en-US" sz="3200" dirty="0"/>
              <a:t>you do not know what will happen tomorrow. For what is your life? It is even a vapor that appears for a little time and then vanishes away. </a:t>
            </a:r>
            <a:r>
              <a:rPr lang="en-US" sz="3200" dirty="0" smtClean="0"/>
              <a:t>Instead </a:t>
            </a:r>
            <a:r>
              <a:rPr lang="en-US" sz="3200" dirty="0"/>
              <a:t>you ought to say, </a:t>
            </a:r>
            <a:r>
              <a:rPr lang="en-US" sz="3200" dirty="0" smtClean="0"/>
              <a:t>‘If </a:t>
            </a:r>
            <a:r>
              <a:rPr lang="en-US" sz="3200" dirty="0"/>
              <a:t>the Lord wills, we shall live and do this or that</a:t>
            </a:r>
            <a:r>
              <a:rPr lang="en-US" sz="3200" dirty="0" smtClean="0"/>
              <a:t>.’”  James 4:13-15</a:t>
            </a:r>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55964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lvl="0"/>
            <a:r>
              <a:rPr lang="en-US" sz="3200" dirty="0" smtClean="0"/>
              <a:t>Set Godly Goals</a:t>
            </a:r>
          </a:p>
          <a:p>
            <a:pPr marL="0" lvl="0" indent="0">
              <a:buNone/>
            </a:pPr>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71376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lvl="0"/>
            <a:r>
              <a:rPr lang="en-US" sz="3200" dirty="0" smtClean="0"/>
              <a:t>Set Godly Goals</a:t>
            </a:r>
          </a:p>
          <a:p>
            <a:pPr lvl="0"/>
            <a:r>
              <a:rPr lang="en-US" sz="3200" dirty="0" smtClean="0"/>
              <a:t>Believe God Will Bless Your Godly Goals</a:t>
            </a:r>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237806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endParaRPr lang="en-US" sz="3200" dirty="0" smtClean="0"/>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70731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Believe God Will Bless Your Godly Goals</a:t>
            </a:r>
          </a:p>
          <a:p>
            <a:pPr lvl="0"/>
            <a:endParaRPr lang="en-US" sz="3200" dirty="0"/>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79792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Believe God Will Bless Your Godly Goals</a:t>
            </a:r>
          </a:p>
          <a:p>
            <a:pPr lvl="0"/>
            <a:endParaRPr lang="en-US" sz="3200" dirty="0"/>
          </a:p>
          <a:p>
            <a:pPr marL="0" lvl="0" indent="0">
              <a:buNone/>
            </a:pPr>
            <a:r>
              <a:rPr lang="en-US" sz="3200" dirty="0" smtClean="0"/>
              <a:t>“</a:t>
            </a:r>
            <a:r>
              <a:rPr lang="en-US" sz="3200" dirty="0"/>
              <a:t>But you, be strong and do not let your hands be weak, for your work shall be rewarded</a:t>
            </a:r>
            <a:r>
              <a:rPr lang="en-US" sz="3200" dirty="0" smtClean="0"/>
              <a:t>!”</a:t>
            </a:r>
          </a:p>
          <a:p>
            <a:pPr marL="0" lvl="0" indent="0">
              <a:buNone/>
            </a:pPr>
            <a:r>
              <a:rPr lang="en-US" sz="3200" dirty="0" smtClean="0"/>
              <a:t>2 Chronicles 15:7</a:t>
            </a:r>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2139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Believe God Will Bless Your Godly Goals</a:t>
            </a:r>
          </a:p>
          <a:p>
            <a:pPr lvl="0"/>
            <a:endParaRPr lang="en-US" sz="3200" dirty="0"/>
          </a:p>
          <a:p>
            <a:pPr marL="0" lvl="0" indent="0">
              <a:buNone/>
            </a:pPr>
            <a:r>
              <a:rPr lang="en-US" sz="3200" dirty="0" smtClean="0"/>
              <a:t>“</a:t>
            </a:r>
            <a:r>
              <a:rPr lang="en-US" sz="3200" dirty="0"/>
              <a:t>Delight yourself also in the Lord, And He shall give you the desires of your heart</a:t>
            </a:r>
            <a:r>
              <a:rPr lang="en-US" sz="3200" dirty="0" smtClean="0"/>
              <a:t>.”</a:t>
            </a:r>
          </a:p>
          <a:p>
            <a:pPr marL="0" lvl="0" indent="0">
              <a:buNone/>
            </a:pPr>
            <a:r>
              <a:rPr lang="en-US" sz="3200" dirty="0" smtClean="0"/>
              <a:t>Psal</a:t>
            </a:r>
            <a:r>
              <a:rPr lang="en-US" sz="3200" dirty="0"/>
              <a:t>m</a:t>
            </a:r>
            <a:r>
              <a:rPr lang="en-US" sz="3200" dirty="0" smtClean="0"/>
              <a:t> 37:4</a:t>
            </a:r>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401583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Believe God Will Bless Your Godly Goals</a:t>
            </a:r>
          </a:p>
          <a:p>
            <a:pPr lvl="0"/>
            <a:endParaRPr lang="en-US" sz="3200" dirty="0"/>
          </a:p>
          <a:p>
            <a:pPr marL="0" lvl="0" indent="0">
              <a:buNone/>
            </a:pPr>
            <a:r>
              <a:rPr lang="en-US" sz="3200" dirty="0" smtClean="0"/>
              <a:t>“</a:t>
            </a:r>
            <a:r>
              <a:rPr lang="en-US" sz="3200" dirty="0"/>
              <a:t>I can do all things through Christ who strengthens me</a:t>
            </a:r>
            <a:r>
              <a:rPr lang="en-US" sz="3200" dirty="0" smtClean="0"/>
              <a:t>.”</a:t>
            </a:r>
          </a:p>
          <a:p>
            <a:pPr marL="0" lvl="0" indent="0">
              <a:buNone/>
            </a:pPr>
            <a:r>
              <a:rPr lang="en-US" sz="3200" dirty="0" smtClean="0"/>
              <a:t>Philippians 4:13</a:t>
            </a:r>
          </a:p>
          <a:p>
            <a:pPr marL="0" lvl="0" indent="0">
              <a:buNone/>
            </a:pPr>
            <a:endParaRPr lang="en-US" sz="3200" dirty="0" smtClean="0"/>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53307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r>
              <a:rPr lang="en-US" sz="3200" dirty="0" smtClean="0"/>
              <a:t>Pray</a:t>
            </a:r>
          </a:p>
          <a:p>
            <a:pPr lvl="0"/>
            <a:r>
              <a:rPr lang="en-US" sz="3200" dirty="0" smtClean="0"/>
              <a:t>Work Toward The Goals</a:t>
            </a:r>
          </a:p>
          <a:p>
            <a:pPr lvl="0"/>
            <a:r>
              <a:rPr lang="en-US" sz="3200" dirty="0" smtClean="0"/>
              <a:t>Be Realistic</a:t>
            </a:r>
          </a:p>
          <a:p>
            <a:pPr lvl="0"/>
            <a:r>
              <a:rPr lang="en-US" sz="3200" dirty="0" smtClean="0"/>
              <a:t>Set Godly Goals</a:t>
            </a:r>
          </a:p>
          <a:p>
            <a:pPr lvl="0"/>
            <a:r>
              <a:rPr lang="en-US" sz="3200" dirty="0" smtClean="0"/>
              <a:t>Believe God Will Bless Your Godly Goals</a:t>
            </a:r>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424161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091046"/>
            <a:ext cx="8302336" cy="5766954"/>
          </a:xfrm>
        </p:spPr>
        <p:txBody>
          <a:bodyPr>
            <a:normAutofit/>
          </a:bodyPr>
          <a:lstStyle/>
          <a:p>
            <a:pPr marL="0" lvl="0" indent="0">
              <a:buNone/>
            </a:pPr>
            <a:endParaRPr lang="en-US" sz="3200" dirty="0" smtClean="0"/>
          </a:p>
          <a:p>
            <a:pPr lvl="0"/>
            <a:endParaRPr lang="en-US" sz="3200" dirty="0" smtClean="0"/>
          </a:p>
          <a:p>
            <a:pPr lvl="0"/>
            <a:endParaRPr lang="en-US" sz="3200" dirty="0" smtClean="0"/>
          </a:p>
        </p:txBody>
      </p:sp>
    </p:spTree>
    <p:extLst>
      <p:ext uri="{BB962C8B-B14F-4D97-AF65-F5344CB8AC3E}">
        <p14:creationId xmlns:p14="http://schemas.microsoft.com/office/powerpoint/2010/main" val="307445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endParaRPr lang="en-US" sz="3200" dirty="0" smtClean="0"/>
          </a:p>
          <a:p>
            <a:pPr marL="0" lvl="0" indent="0">
              <a:buNone/>
            </a:pPr>
            <a:r>
              <a:rPr lang="en-US" sz="3200" dirty="0" smtClean="0"/>
              <a:t>“</a:t>
            </a:r>
            <a:r>
              <a:rPr lang="en-US" sz="3200" dirty="0"/>
              <a:t>The plans of the diligent lead surely to plenty, But those of everyone who is hasty, surely to poverty</a:t>
            </a:r>
            <a:r>
              <a:rPr lang="en-US" sz="3200" dirty="0" smtClean="0"/>
              <a:t>.”</a:t>
            </a:r>
          </a:p>
          <a:p>
            <a:pPr marL="0" lvl="0" indent="0">
              <a:buNone/>
            </a:pPr>
            <a:r>
              <a:rPr lang="en-US" sz="3200" dirty="0" smtClean="0"/>
              <a:t>Proverbs 21:5</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45929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endParaRPr lang="en-US" sz="3200" dirty="0" smtClean="0"/>
          </a:p>
          <a:p>
            <a:pPr marL="0" lvl="0" indent="0">
              <a:buNone/>
            </a:pPr>
            <a:r>
              <a:rPr lang="en-US" sz="3200" dirty="0" smtClean="0"/>
              <a:t>“</a:t>
            </a:r>
            <a:r>
              <a:rPr lang="en-US" sz="3200" dirty="0"/>
              <a:t>A desire accomplished is sweet to the soul, But it is an abomination to fools to depart from evil</a:t>
            </a:r>
            <a:r>
              <a:rPr lang="en-US" sz="3200" dirty="0" smtClean="0"/>
              <a:t>.”</a:t>
            </a:r>
          </a:p>
          <a:p>
            <a:pPr marL="0" lvl="0" indent="0">
              <a:buNone/>
            </a:pPr>
            <a:r>
              <a:rPr lang="en-US" sz="3200" dirty="0" smtClean="0"/>
              <a:t>Proverbs 13:19</a:t>
            </a:r>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315446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endParaRPr lang="en-US" sz="3200" dirty="0" smtClean="0"/>
          </a:p>
          <a:p>
            <a:pPr marL="0" lvl="0" indent="0">
              <a:buNone/>
            </a:pPr>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47622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Establish Goals</a:t>
            </a:r>
          </a:p>
          <a:p>
            <a:pPr lvl="0"/>
            <a:r>
              <a:rPr lang="en-US" sz="3200" dirty="0" smtClean="0"/>
              <a:t>Meditate On Your Goals</a:t>
            </a:r>
          </a:p>
          <a:p>
            <a:pPr lvl="0"/>
            <a:endParaRPr lang="en-US" sz="3200" dirty="0" smtClean="0"/>
          </a:p>
          <a:p>
            <a:pPr lvl="0"/>
            <a:endParaRPr lang="en-US" sz="3200" dirty="0" smtClean="0"/>
          </a:p>
          <a:p>
            <a:pPr lvl="0"/>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415220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Meditate On Your Goals</a:t>
            </a:r>
          </a:p>
          <a:p>
            <a:pPr marL="0" lvl="0" indent="0">
              <a:buNone/>
            </a:pPr>
            <a:endParaRPr lang="en-US" sz="3200" dirty="0"/>
          </a:p>
          <a:p>
            <a:pPr marL="0" lvl="0" indent="0">
              <a:buNone/>
            </a:pPr>
            <a:endParaRPr lang="en-US" sz="3200" dirty="0" smtClean="0"/>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1059051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41664" y="1325562"/>
            <a:ext cx="8302336" cy="5532437"/>
          </a:xfrm>
        </p:spPr>
        <p:txBody>
          <a:bodyPr>
            <a:normAutofit/>
          </a:bodyPr>
          <a:lstStyle/>
          <a:p>
            <a:pPr lvl="0"/>
            <a:r>
              <a:rPr lang="en-US" sz="3200" dirty="0" smtClean="0"/>
              <a:t>Meditate On Your Goals</a:t>
            </a:r>
          </a:p>
          <a:p>
            <a:pPr marL="0" lvl="0" indent="0">
              <a:buNone/>
            </a:pPr>
            <a:endParaRPr lang="en-US" sz="3200" dirty="0"/>
          </a:p>
          <a:p>
            <a:pPr marL="0" lvl="0" indent="0">
              <a:buNone/>
            </a:pPr>
            <a:r>
              <a:rPr lang="en-US" sz="3200" dirty="0" smtClean="0"/>
              <a:t>“</a:t>
            </a:r>
            <a:r>
              <a:rPr lang="en-US" sz="3200" dirty="0"/>
              <a:t>Finally, brethren, whatever things are true, whatever things are noble, whatever things are just, whatever things are pure, whatever things are lovely, whatever things are of good report, if there is any virtue and if there is anything praiseworthy--meditate on these things</a:t>
            </a:r>
            <a:r>
              <a:rPr lang="en-US" sz="3200" dirty="0" smtClean="0"/>
              <a:t>.”</a:t>
            </a:r>
          </a:p>
          <a:p>
            <a:pPr marL="0" lvl="0" indent="0">
              <a:buNone/>
            </a:pPr>
            <a:r>
              <a:rPr lang="en-US" sz="3200" dirty="0" smtClean="0"/>
              <a:t>Philippians 4:8</a:t>
            </a:r>
          </a:p>
        </p:txBody>
      </p:sp>
      <p:sp>
        <p:nvSpPr>
          <p:cNvPr id="13" name="Title 12"/>
          <p:cNvSpPr>
            <a:spLocks noGrp="1"/>
          </p:cNvSpPr>
          <p:nvPr>
            <p:ph type="title"/>
          </p:nvPr>
        </p:nvSpPr>
        <p:spPr>
          <a:xfrm>
            <a:off x="1543050" y="0"/>
            <a:ext cx="7600950" cy="1325563"/>
          </a:xfrm>
        </p:spPr>
        <p:txBody>
          <a:bodyPr>
            <a:normAutofit/>
          </a:bodyPr>
          <a:lstStyle/>
          <a:p>
            <a:r>
              <a:rPr lang="en-US" sz="6600" b="1" dirty="0" smtClean="0"/>
              <a:t>Achieving Goals</a:t>
            </a:r>
            <a:endParaRPr lang="en-US" sz="6600" b="1" dirty="0"/>
          </a:p>
        </p:txBody>
      </p:sp>
    </p:spTree>
    <p:extLst>
      <p:ext uri="{BB962C8B-B14F-4D97-AF65-F5344CB8AC3E}">
        <p14:creationId xmlns:p14="http://schemas.microsoft.com/office/powerpoint/2010/main" val="5464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hirligig design templat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4">
            <a:shade val="50000"/>
          </a:schemeClr>
        </a:lnRef>
        <a:fillRef idx="1">
          <a:schemeClr val="accent4"/>
        </a:fillRef>
        <a:effectRef idx="0">
          <a:schemeClr val="accent4"/>
        </a:effectRef>
        <a:fontRef idx="minor">
          <a:schemeClr val="lt1"/>
        </a:fontRef>
      </a:style>
    </a:spDef>
    <a:lnDef>
      <a:spPr/>
      <a:bodyPr/>
      <a:lstStyle/>
      <a:style>
        <a:lnRef idx="1">
          <a:schemeClr val="accent4"/>
        </a:lnRef>
        <a:fillRef idx="0">
          <a:schemeClr val="accent4"/>
        </a:fillRef>
        <a:effectRef idx="0">
          <a:schemeClr val="accent4"/>
        </a:effectRef>
        <a:fontRef idx="minor">
          <a:schemeClr val="tx1"/>
        </a:fontRef>
      </a:style>
    </a:lnDef>
    <a:txDef>
      <a:spPr>
        <a:noFill/>
        <a:ln>
          <a:solidFill>
            <a:schemeClr val="accent4">
              <a:lumMod val="50000"/>
            </a:schemeClr>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Whirligig design template" id="{C20C433A-93F8-478B-AC4D-DD4E52A28B92}" vid="{C901235C-D99E-4DA4-B3B6-5E8DC515C8A8}"/>
    </a:ext>
  </a:ext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F9C49E1-11F2-4EB9-9390-F2D155C1AA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Whirligig design slides</Template>
  <TotalTime>0</TotalTime>
  <Words>586</Words>
  <Application>Microsoft Office PowerPoint</Application>
  <PresentationFormat>On-screen Show (4:3)</PresentationFormat>
  <Paragraphs>169</Paragraphs>
  <Slides>35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Century Gothic</vt:lpstr>
      <vt:lpstr>Wingdings 3</vt:lpstr>
      <vt:lpstr>Whirligig design template</vt:lpstr>
      <vt:lpstr>PowerPoint Presentation</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Achieving Goals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2015-01-04T04:10:22Z</dcterms:created>
  <dcterms:modified xsi:type="dcterms:W3CDTF">2015-01-04T05:10:03Z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TC034606169991</vt:lpwstr>
  </property>
</Properties>
</file>