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300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84" r:id="rId12"/>
    <p:sldId id="285" r:id="rId13"/>
    <p:sldId id="286" r:id="rId14"/>
    <p:sldId id="267" r:id="rId15"/>
    <p:sldId id="268" r:id="rId16"/>
    <p:sldId id="288" r:id="rId17"/>
    <p:sldId id="287" r:id="rId18"/>
    <p:sldId id="269" r:id="rId19"/>
    <p:sldId id="270" r:id="rId20"/>
    <p:sldId id="271" r:id="rId21"/>
    <p:sldId id="290" r:id="rId22"/>
    <p:sldId id="272" r:id="rId23"/>
    <p:sldId id="273" r:id="rId24"/>
    <p:sldId id="274" r:id="rId25"/>
    <p:sldId id="294" r:id="rId26"/>
    <p:sldId id="277" r:id="rId27"/>
    <p:sldId id="275" r:id="rId28"/>
    <p:sldId id="279" r:id="rId29"/>
    <p:sldId id="298" r:id="rId30"/>
    <p:sldId id="299" r:id="rId31"/>
    <p:sldId id="280" r:id="rId32"/>
    <p:sldId id="266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6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2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36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0505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69887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012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591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4031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710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23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31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7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845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071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9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832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01002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52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6462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For you know the grace of our Lord Jesus Christ, that though He was rich, yet for your sakes He became poor, that you through His poverty might become rich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2 Corinthians 8:9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81190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2 Corinthians 5:14-17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14174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8420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1913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7168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“‘YOU </a:t>
            </a:r>
            <a:r>
              <a:rPr lang="en-US" sz="3200" dirty="0"/>
              <a:t>SHALL LOVE THE LORD YOUR GOD WITH ALL YOUR HEART, WITH ALL YOUR SOUL, AND WITH ALL YOUR MIND</a:t>
            </a:r>
            <a:r>
              <a:rPr lang="en-US" sz="3200" dirty="0" smtClean="0"/>
              <a:t>.’ </a:t>
            </a:r>
            <a:r>
              <a:rPr lang="en-US" sz="3200" dirty="0"/>
              <a:t>This is </a:t>
            </a:r>
            <a:r>
              <a:rPr lang="en-US" sz="3200" i="1" dirty="0"/>
              <a:t>the</a:t>
            </a:r>
            <a:r>
              <a:rPr lang="en-US" sz="3200" dirty="0"/>
              <a:t> first and great commandment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Matthew 22:37-38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32104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We love Him because </a:t>
            </a:r>
            <a:r>
              <a:rPr lang="en-US" sz="3200" dirty="0" smtClean="0"/>
              <a:t>                     He </a:t>
            </a:r>
            <a:r>
              <a:rPr lang="en-US" sz="3200" dirty="0"/>
              <a:t>first loved </a:t>
            </a:r>
            <a:r>
              <a:rPr lang="en-US" sz="3200" dirty="0" smtClean="0"/>
              <a:t>us.”  </a:t>
            </a:r>
          </a:p>
          <a:p>
            <a:pPr marL="0" indent="0" algn="ctr">
              <a:buNone/>
            </a:pPr>
            <a:r>
              <a:rPr lang="en-US" sz="3200" dirty="0" smtClean="0"/>
              <a:t>1 John 4:19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74942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1515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4691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5637" y="1631373"/>
            <a:ext cx="6650182" cy="3042918"/>
          </a:xfrm>
        </p:spPr>
        <p:txBody>
          <a:bodyPr/>
          <a:lstStyle/>
          <a:p>
            <a:r>
              <a:rPr lang="en-US" sz="6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  <a:endParaRPr lang="en-US" sz="6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2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42302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Hebrews 8:8-10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15976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2260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15124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9766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I beseech you therefore, brethren, by the mercies of God, that you present your bodies a living sacrifice, holy, acceptable to God, </a:t>
            </a:r>
            <a:r>
              <a:rPr lang="en-US" sz="3200" i="1" dirty="0"/>
              <a:t>which is</a:t>
            </a:r>
            <a:r>
              <a:rPr lang="en-US" sz="3200" dirty="0"/>
              <a:t> your reasonable service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Romans 12:1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16078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660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Pray For Help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90116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Pray For Help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5174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Pray For Help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Now to Him who is able to do exceedingly abundantly above all that we ask or think, according to the power that works in us, </a:t>
            </a:r>
            <a:r>
              <a:rPr lang="en-US" sz="3200" dirty="0" smtClean="0"/>
              <a:t>to </a:t>
            </a:r>
            <a:r>
              <a:rPr lang="en-US" sz="3200" dirty="0"/>
              <a:t>Him </a:t>
            </a:r>
            <a:r>
              <a:rPr lang="en-US" sz="3200" i="1" dirty="0"/>
              <a:t>be</a:t>
            </a:r>
            <a:r>
              <a:rPr lang="en-US" sz="3200" dirty="0"/>
              <a:t> glory in the church by Christ Jesus to all generations, forever and ever. Amen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Ephesians 3:20-21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2321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912922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Pray For Help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Create in me a clean heart, O God, And renew a steadfast spirit within me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Psalm 51:10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2187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Realize How Much You Owe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Love God More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Input Of God’s Word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Increase Service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Pray For Help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7022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676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What if I don’t want to?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Whether I like it or not?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 smtClean="0"/>
              <a:t>Do it and like it?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1041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9181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But without your consent I wanted to do nothing, that your good deed might not be by compulsion, as it were, but voluntary</a:t>
            </a:r>
            <a:r>
              <a:rPr lang="en-US" sz="3200" dirty="0" smtClean="0"/>
              <a:t>.”</a:t>
            </a:r>
          </a:p>
          <a:p>
            <a:pPr marL="0" indent="0" algn="ctr">
              <a:buNone/>
            </a:pPr>
            <a:r>
              <a:rPr lang="en-US" sz="3200" dirty="0" smtClean="0"/>
              <a:t>Philemon 14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3926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“</a:t>
            </a:r>
            <a:r>
              <a:rPr lang="en-US" sz="3200" dirty="0"/>
              <a:t>Shepherd the flock of God which is among you, serving as overseers, not by compulsion but willingly, not for dishonest gain but </a:t>
            </a:r>
            <a:r>
              <a:rPr lang="en-US" sz="3200" dirty="0" smtClean="0"/>
              <a:t>eagerly …”</a:t>
            </a:r>
          </a:p>
          <a:p>
            <a:pPr marL="0" indent="0" algn="ctr">
              <a:buNone/>
            </a:pPr>
            <a:r>
              <a:rPr lang="en-US" sz="3200" dirty="0" smtClean="0"/>
              <a:t>1 Peter 5:2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3860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/>
              <a:t>Romans 7:15-24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18439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27" y="110836"/>
            <a:ext cx="7658099" cy="80356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Do You Want To Do What Is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6" y="1039092"/>
            <a:ext cx="7211291" cy="574617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195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711</Words>
  <Application>Microsoft Office PowerPoint</Application>
  <PresentationFormat>On-screen Show (4:3)</PresentationFormat>
  <Paragraphs>136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Trebuchet MS</vt:lpstr>
      <vt:lpstr>Wingdings 3</vt:lpstr>
      <vt:lpstr>Facet</vt:lpstr>
      <vt:lpstr>PowerPoint Presentation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Do You Want To Do What Is Right?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 You Want To Do What Is Right?</dc:title>
  <dc:creator>Paul Adams</dc:creator>
  <cp:lastModifiedBy>Paul Adams</cp:lastModifiedBy>
  <cp:revision>5</cp:revision>
  <dcterms:created xsi:type="dcterms:W3CDTF">2015-01-25T04:03:53Z</dcterms:created>
  <dcterms:modified xsi:type="dcterms:W3CDTF">2015-01-25T04:39:33Z</dcterms:modified>
</cp:coreProperties>
</file>