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9"/>
  </p:notesMasterIdLst>
  <p:handoutMasterIdLst>
    <p:handoutMasterId r:id="rId20"/>
  </p:handoutMasterIdLst>
  <p:sldIdLst>
    <p:sldId id="295" r:id="rId3"/>
    <p:sldId id="265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64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589464"/>
            <a:ext cx="7596188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09738"/>
            <a:ext cx="7596188" cy="286226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7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833" y="1825625"/>
            <a:ext cx="373761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8222" y="1825625"/>
            <a:ext cx="373761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619" y="365126"/>
            <a:ext cx="760095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7374" y="2193926"/>
            <a:ext cx="373761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7374" y="1489075"/>
            <a:ext cx="3737610" cy="641350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8341" y="2193926"/>
            <a:ext cx="373761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41" y="1489075"/>
            <a:ext cx="3737610" cy="641350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341" y="274638"/>
            <a:ext cx="759224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714" y="987426"/>
            <a:ext cx="44577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854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854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0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47187" y="987426"/>
            <a:ext cx="44577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076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076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936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0734" y="6356351"/>
            <a:ext cx="4444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9453" y="6356351"/>
            <a:ext cx="5758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5625"/>
            <a:ext cx="7600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365126"/>
            <a:ext cx="7600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1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5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35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35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35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35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35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35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576" userDrawn="1">
          <p15:clr>
            <a:srgbClr val="F26B43"/>
          </p15:clr>
        </p15:guide>
        <p15:guide id="2" pos="5364" userDrawn="1">
          <p15:clr>
            <a:srgbClr val="F26B43"/>
          </p15:clr>
        </p15:guide>
        <p15:guide id="3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1458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lvl="0"/>
            <a:r>
              <a:rPr lang="en-US" sz="2800" b="1" dirty="0" smtClean="0"/>
              <a:t>Equip The Saints</a:t>
            </a:r>
          </a:p>
          <a:p>
            <a:pPr lvl="1"/>
            <a:r>
              <a:rPr lang="en-US" sz="2800" b="1" dirty="0" smtClean="0"/>
              <a:t>Men</a:t>
            </a:r>
          </a:p>
          <a:p>
            <a:pPr lvl="1"/>
            <a:r>
              <a:rPr lang="en-US" sz="2800" b="1" dirty="0" smtClean="0"/>
              <a:t>Women</a:t>
            </a:r>
          </a:p>
          <a:p>
            <a:pPr lvl="1"/>
            <a:r>
              <a:rPr lang="en-US" sz="2800" b="1" dirty="0" smtClean="0"/>
              <a:t>Teachers</a:t>
            </a:r>
          </a:p>
          <a:p>
            <a:pPr lvl="1"/>
            <a:r>
              <a:rPr lang="en-US" sz="2800" b="1" dirty="0" smtClean="0"/>
              <a:t>Utilize Website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8317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lvl="0"/>
            <a:r>
              <a:rPr lang="en-US" sz="2800" b="1" dirty="0" smtClean="0"/>
              <a:t>Equip The Saints</a:t>
            </a:r>
          </a:p>
          <a:p>
            <a:pPr lvl="1"/>
            <a:r>
              <a:rPr lang="en-US" sz="2800" b="1" dirty="0" smtClean="0"/>
              <a:t>Men</a:t>
            </a:r>
          </a:p>
          <a:p>
            <a:pPr lvl="1"/>
            <a:r>
              <a:rPr lang="en-US" sz="2800" b="1" dirty="0" smtClean="0"/>
              <a:t>Women</a:t>
            </a:r>
          </a:p>
          <a:p>
            <a:pPr lvl="1"/>
            <a:r>
              <a:rPr lang="en-US" sz="2800" b="1" dirty="0" smtClean="0"/>
              <a:t>Teachers</a:t>
            </a:r>
          </a:p>
          <a:p>
            <a:pPr lvl="1"/>
            <a:r>
              <a:rPr lang="en-US" sz="2800" b="1" dirty="0" smtClean="0"/>
              <a:t>Utilize Website</a:t>
            </a:r>
          </a:p>
          <a:p>
            <a:r>
              <a:rPr lang="en-US" sz="2800" b="1" dirty="0" smtClean="0"/>
              <a:t>Read Every Day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5104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lvl="0"/>
            <a:r>
              <a:rPr lang="en-US" sz="2800" b="1" dirty="0" smtClean="0"/>
              <a:t>Equip The Saints</a:t>
            </a:r>
          </a:p>
          <a:p>
            <a:pPr lvl="1"/>
            <a:r>
              <a:rPr lang="en-US" sz="2800" b="1" dirty="0" smtClean="0"/>
              <a:t>Men</a:t>
            </a:r>
          </a:p>
          <a:p>
            <a:pPr lvl="1"/>
            <a:r>
              <a:rPr lang="en-US" sz="2800" b="1" dirty="0" smtClean="0"/>
              <a:t>Women</a:t>
            </a:r>
          </a:p>
          <a:p>
            <a:pPr lvl="1"/>
            <a:r>
              <a:rPr lang="en-US" sz="2800" b="1" dirty="0" smtClean="0"/>
              <a:t>Teachers</a:t>
            </a:r>
          </a:p>
          <a:p>
            <a:pPr lvl="1"/>
            <a:r>
              <a:rPr lang="en-US" sz="2800" b="1" dirty="0" smtClean="0"/>
              <a:t>Utilize Website</a:t>
            </a:r>
          </a:p>
          <a:p>
            <a:r>
              <a:rPr lang="en-US" sz="2800" b="1" dirty="0" smtClean="0"/>
              <a:t>Read Every Day</a:t>
            </a:r>
          </a:p>
          <a:p>
            <a:pPr lvl="0"/>
            <a:r>
              <a:rPr lang="en-US" sz="2800" b="1" dirty="0" smtClean="0"/>
              <a:t>Pray Every Day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858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lvl="0"/>
            <a:r>
              <a:rPr lang="en-US" sz="2800" b="1" dirty="0" smtClean="0"/>
              <a:t>Equip The Saints</a:t>
            </a:r>
          </a:p>
          <a:p>
            <a:pPr lvl="1"/>
            <a:r>
              <a:rPr lang="en-US" sz="2800" b="1" dirty="0" smtClean="0"/>
              <a:t>Men</a:t>
            </a:r>
          </a:p>
          <a:p>
            <a:pPr lvl="1"/>
            <a:r>
              <a:rPr lang="en-US" sz="2800" b="1" dirty="0" smtClean="0"/>
              <a:t>Women</a:t>
            </a:r>
          </a:p>
          <a:p>
            <a:pPr lvl="1"/>
            <a:r>
              <a:rPr lang="en-US" sz="2800" b="1" dirty="0" smtClean="0"/>
              <a:t>Teachers</a:t>
            </a:r>
          </a:p>
          <a:p>
            <a:pPr lvl="1"/>
            <a:r>
              <a:rPr lang="en-US" sz="2800" b="1" dirty="0" smtClean="0"/>
              <a:t>Utilize Website</a:t>
            </a:r>
          </a:p>
          <a:p>
            <a:r>
              <a:rPr lang="en-US" sz="2800" b="1" dirty="0" smtClean="0"/>
              <a:t>Read Every Day</a:t>
            </a:r>
          </a:p>
          <a:p>
            <a:pPr lvl="0"/>
            <a:r>
              <a:rPr lang="en-US" sz="2800" b="1" dirty="0" smtClean="0"/>
              <a:t>Pray Every Day</a:t>
            </a:r>
          </a:p>
          <a:p>
            <a:pPr lvl="0"/>
            <a:r>
              <a:rPr lang="en-US" sz="2800" b="1" dirty="0" smtClean="0"/>
              <a:t>Practice Hospitality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7535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7539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 smtClean="0"/>
          </a:p>
          <a:p>
            <a:pPr lvl="0"/>
            <a:r>
              <a:rPr lang="en-US" sz="3200" b="1" dirty="0" smtClean="0"/>
              <a:t>One Word Memory Helpers:</a:t>
            </a:r>
          </a:p>
          <a:p>
            <a:pPr lvl="1"/>
            <a:r>
              <a:rPr lang="en-US" sz="2900" b="1" dirty="0" smtClean="0"/>
              <a:t>Attend</a:t>
            </a:r>
          </a:p>
          <a:p>
            <a:pPr lvl="1"/>
            <a:r>
              <a:rPr lang="en-US" sz="2900" b="1" dirty="0" smtClean="0"/>
              <a:t>Evangelize</a:t>
            </a:r>
          </a:p>
          <a:p>
            <a:pPr lvl="1"/>
            <a:r>
              <a:rPr lang="en-US" sz="2900" b="1" dirty="0" smtClean="0"/>
              <a:t>Give</a:t>
            </a:r>
          </a:p>
          <a:p>
            <a:pPr lvl="1"/>
            <a:r>
              <a:rPr lang="en-US" sz="2900" b="1" dirty="0" smtClean="0"/>
              <a:t>Equip</a:t>
            </a:r>
          </a:p>
          <a:p>
            <a:pPr lvl="1"/>
            <a:r>
              <a:rPr lang="en-US" sz="2900" b="1" dirty="0" smtClean="0"/>
              <a:t>Read</a:t>
            </a:r>
          </a:p>
          <a:p>
            <a:pPr lvl="1"/>
            <a:r>
              <a:rPr lang="en-US" sz="2900" b="1" dirty="0" smtClean="0"/>
              <a:t>Pray</a:t>
            </a:r>
          </a:p>
          <a:p>
            <a:pPr lvl="1"/>
            <a:r>
              <a:rPr lang="en-US" sz="2900" b="1" dirty="0" smtClean="0"/>
              <a:t>Hospitality</a:t>
            </a:r>
            <a:endParaRPr lang="en-US" sz="2900" b="1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5215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329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209" y="527336"/>
            <a:ext cx="8634846" cy="5925419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ELLETTSVILLE CHURCH OF CHRIST</a:t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>2015 GOALS</a:t>
            </a:r>
            <a:br>
              <a:rPr lang="en-US" sz="6000" b="1" dirty="0" smtClean="0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0731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687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5871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lvl="0"/>
            <a:r>
              <a:rPr lang="en-US" sz="2800" b="1" dirty="0" smtClean="0"/>
              <a:t>Equip The Saints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7154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lvl="0"/>
            <a:r>
              <a:rPr lang="en-US" sz="2800" b="1" dirty="0" smtClean="0"/>
              <a:t>Equip The Saints</a:t>
            </a:r>
          </a:p>
          <a:p>
            <a:pPr lvl="1"/>
            <a:r>
              <a:rPr lang="en-US" sz="2800" b="1" dirty="0" smtClean="0"/>
              <a:t>Men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100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lvl="0"/>
            <a:r>
              <a:rPr lang="en-US" sz="2800" b="1" dirty="0" smtClean="0"/>
              <a:t>Equip The Saints</a:t>
            </a:r>
          </a:p>
          <a:p>
            <a:pPr lvl="1"/>
            <a:r>
              <a:rPr lang="en-US" sz="2800" b="1" dirty="0" smtClean="0"/>
              <a:t>Men</a:t>
            </a:r>
          </a:p>
          <a:p>
            <a:pPr lvl="1"/>
            <a:r>
              <a:rPr lang="en-US" sz="2800" b="1" dirty="0" smtClean="0"/>
              <a:t>Women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5085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1664" y="1091046"/>
            <a:ext cx="8302336" cy="5766954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Every Member At Every Service</a:t>
            </a:r>
          </a:p>
          <a:p>
            <a:pPr lvl="0"/>
            <a:r>
              <a:rPr lang="en-US" sz="2800" b="1" dirty="0" smtClean="0"/>
              <a:t>Invite Someone To Services</a:t>
            </a:r>
          </a:p>
          <a:p>
            <a:pPr lvl="0"/>
            <a:r>
              <a:rPr lang="en-US" sz="2800" b="1" dirty="0" smtClean="0"/>
              <a:t>Meet or Exceed Weekly Budget</a:t>
            </a:r>
          </a:p>
          <a:p>
            <a:pPr lvl="0"/>
            <a:r>
              <a:rPr lang="en-US" sz="2800" b="1" dirty="0" smtClean="0"/>
              <a:t>Equip The Saints</a:t>
            </a:r>
          </a:p>
          <a:p>
            <a:pPr lvl="1"/>
            <a:r>
              <a:rPr lang="en-US" sz="2800" b="1" dirty="0" smtClean="0"/>
              <a:t>Men</a:t>
            </a:r>
          </a:p>
          <a:p>
            <a:pPr lvl="1"/>
            <a:r>
              <a:rPr lang="en-US" sz="2800" b="1" dirty="0" smtClean="0"/>
              <a:t>Women</a:t>
            </a:r>
          </a:p>
          <a:p>
            <a:pPr lvl="1"/>
            <a:r>
              <a:rPr lang="en-US" sz="2800" b="1" dirty="0" smtClean="0"/>
              <a:t>Teachers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96390" y="0"/>
            <a:ext cx="6847609" cy="1325563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2015 Goals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20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250</Words>
  <Application>Microsoft Office PowerPoint</Application>
  <PresentationFormat>On-screen Show (4:3)</PresentationFormat>
  <Paragraphs>102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3</vt:lpstr>
      <vt:lpstr>Whirligig design template</vt:lpstr>
      <vt:lpstr>PowerPoint Presentation</vt:lpstr>
      <vt:lpstr>ELLETTSVILLE CHURCH OF CHRIST  2015 GOALS </vt:lpstr>
      <vt:lpstr>2015 Goals</vt:lpstr>
      <vt:lpstr>2015 Goals</vt:lpstr>
      <vt:lpstr>2015 Goals</vt:lpstr>
      <vt:lpstr>2015 Goals</vt:lpstr>
      <vt:lpstr>2015 Goals</vt:lpstr>
      <vt:lpstr>2015 Goals</vt:lpstr>
      <vt:lpstr>2015 Goals</vt:lpstr>
      <vt:lpstr>2015 Goals</vt:lpstr>
      <vt:lpstr>2015 Goals</vt:lpstr>
      <vt:lpstr>2015 Goals</vt:lpstr>
      <vt:lpstr>2015 Goals</vt:lpstr>
      <vt:lpstr>2015 Goals</vt:lpstr>
      <vt:lpstr>2015 Goals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2015-01-04T04:10:22Z</dcterms:created>
  <dcterms:modified xsi:type="dcterms:W3CDTF">2015-01-04T05:09:06Z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