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8"/>
  </p:notesMasterIdLst>
  <p:handoutMasterIdLst>
    <p:handoutMasterId r:id="rId29"/>
  </p:handoutMasterIdLst>
  <p:sldIdLst>
    <p:sldId id="300" r:id="rId3"/>
    <p:sldId id="257" r:id="rId4"/>
    <p:sldId id="272" r:id="rId5"/>
    <p:sldId id="273" r:id="rId6"/>
    <p:sldId id="287" r:id="rId7"/>
    <p:sldId id="288" r:id="rId8"/>
    <p:sldId id="298" r:id="rId9"/>
    <p:sldId id="290" r:id="rId10"/>
    <p:sldId id="274" r:id="rId11"/>
    <p:sldId id="292" r:id="rId12"/>
    <p:sldId id="291" r:id="rId13"/>
    <p:sldId id="275" r:id="rId14"/>
    <p:sldId id="276" r:id="rId15"/>
    <p:sldId id="277" r:id="rId16"/>
    <p:sldId id="278" r:id="rId17"/>
    <p:sldId id="294" r:id="rId18"/>
    <p:sldId id="295" r:id="rId19"/>
    <p:sldId id="279" r:id="rId20"/>
    <p:sldId id="280" r:id="rId21"/>
    <p:sldId id="281" r:id="rId22"/>
    <p:sldId id="296" r:id="rId23"/>
    <p:sldId id="297" r:id="rId24"/>
    <p:sldId id="299" r:id="rId25"/>
    <p:sldId id="282"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2" d="100"/>
          <a:sy n="92" d="100"/>
        </p:scale>
        <p:origin x="648" y="90"/>
      </p:cViewPr>
      <p:guideLst>
        <p:guide pos="2880"/>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t>1/10/2015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t>1/10/2015</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0613" y="990600"/>
            <a:ext cx="6345302" cy="3200400"/>
          </a:xfrm>
        </p:spPr>
        <p:txBody>
          <a:bodyPr>
            <a:normAutofit/>
          </a:bodyPr>
          <a:lstStyle>
            <a:lvl1pPr>
              <a:defRPr sz="4501"/>
            </a:lvl1pPr>
          </a:lstStyle>
          <a:p>
            <a:r>
              <a:rPr lang="en-US" smtClean="0"/>
              <a:t>Click to edit Master title style</a:t>
            </a:r>
            <a:endParaRPr/>
          </a:p>
        </p:txBody>
      </p:sp>
      <p:sp>
        <p:nvSpPr>
          <p:cNvPr id="3" name="Subtitle 2"/>
          <p:cNvSpPr>
            <a:spLocks noGrp="1"/>
          </p:cNvSpPr>
          <p:nvPr>
            <p:ph type="subTitle" idx="1"/>
          </p:nvPr>
        </p:nvSpPr>
        <p:spPr>
          <a:xfrm>
            <a:off x="970613" y="4267200"/>
            <a:ext cx="6345302" cy="1371600"/>
          </a:xfrm>
        </p:spPr>
        <p:txBody>
          <a:bodyPr>
            <a:normAutofit/>
          </a:bodyPr>
          <a:lstStyle>
            <a:lvl1pPr marL="0" indent="0" algn="l">
              <a:spcBef>
                <a:spcPts val="0"/>
              </a:spcBef>
              <a:buNone/>
              <a:defRPr sz="18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CD9712D-992A-4AB1-A5C2-575F75921AA2}" type="datetimeFigureOut">
              <a:rPr lang="en-US"/>
              <a:t>1/10/2015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241353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200470">
              <a:defRPr/>
            </a:lvl6pPr>
            <a:lvl7pPr marL="1406265">
              <a:defRPr/>
            </a:lvl7pPr>
            <a:lvl8pPr marL="1612060">
              <a:defRPr/>
            </a:lvl8pPr>
            <a:lvl9pPr marL="1817855">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CD9712D-992A-4AB1-A5C2-575F75921AA2}" type="datetimeFigureOut">
              <a:rPr lang="en-US"/>
              <a:t>1/10/2015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2857575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916" y="381000"/>
            <a:ext cx="1429121" cy="5791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70613" y="381000"/>
            <a:ext cx="6230973" cy="5791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CD9712D-992A-4AB1-A5C2-575F75921AA2}" type="datetimeFigureOut">
              <a:rPr lang="en-US"/>
              <a:t>1/10/2015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213226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CD9712D-992A-4AB1-A5C2-575F75921AA2}" type="datetimeFigureOut">
              <a:rPr lang="en-US"/>
              <a:t>1/10/2015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159476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0613" y="2057401"/>
            <a:ext cx="6345303" cy="2666999"/>
          </a:xfrm>
        </p:spPr>
        <p:txBody>
          <a:bodyPr anchor="b">
            <a:normAutofit/>
          </a:bodyPr>
          <a:lstStyle>
            <a:lvl1pPr algn="l">
              <a:defRPr sz="3601" b="0" i="0" cap="none" baseline="0"/>
            </a:lvl1pPr>
          </a:lstStyle>
          <a:p>
            <a:r>
              <a:rPr lang="en-US" smtClean="0"/>
              <a:t>Click to edit Master title style</a:t>
            </a:r>
            <a:endParaRPr/>
          </a:p>
        </p:txBody>
      </p:sp>
      <p:sp>
        <p:nvSpPr>
          <p:cNvPr id="3" name="Text Placeholder 2"/>
          <p:cNvSpPr>
            <a:spLocks noGrp="1"/>
          </p:cNvSpPr>
          <p:nvPr>
            <p:ph type="body" idx="1"/>
          </p:nvPr>
        </p:nvSpPr>
        <p:spPr>
          <a:xfrm>
            <a:off x="970613" y="4876800"/>
            <a:ext cx="6345303" cy="1143000"/>
          </a:xfrm>
        </p:spPr>
        <p:txBody>
          <a:bodyPr anchor="t">
            <a:normAutofit/>
          </a:bodyPr>
          <a:lstStyle>
            <a:lvl1pPr marL="0" indent="0">
              <a:spcBef>
                <a:spcPts val="0"/>
              </a:spcBef>
              <a:buNone/>
              <a:defRPr sz="18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9712D-992A-4AB1-A5C2-575F75921AA2}" type="datetimeFigureOut">
              <a:rPr lang="en-US"/>
              <a:t>1/10/2015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337862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70612" y="1676400"/>
            <a:ext cx="3525930" cy="4495800"/>
          </a:xfrm>
        </p:spPr>
        <p:txBody>
          <a:bodyPr>
            <a:normAutofit/>
          </a:bodyPr>
          <a:lstStyle>
            <a:lvl1pPr>
              <a:defRPr sz="180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52738" y="1676401"/>
            <a:ext cx="3525930" cy="4495800"/>
          </a:xfrm>
        </p:spPr>
        <p:txBody>
          <a:bodyPr>
            <a:normAutofit/>
          </a:bodyPr>
          <a:lstStyle>
            <a:lvl1pPr>
              <a:defRPr sz="180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CD9712D-992A-4AB1-A5C2-575F75921AA2}" type="datetimeFigureOut">
              <a:rPr lang="en-US"/>
              <a:t>1/10/2015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31074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0612" y="1676400"/>
            <a:ext cx="3526775" cy="762001"/>
          </a:xfrm>
        </p:spPr>
        <p:txBody>
          <a:bodyPr anchor="ctr">
            <a:noAutofit/>
          </a:bodyP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70612" y="2516458"/>
            <a:ext cx="3526775" cy="3655743"/>
          </a:xfrm>
        </p:spPr>
        <p:txBody>
          <a:bodyPr/>
          <a:lstStyle>
            <a:lvl1pPr>
              <a:defRPr sz="165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45026" y="1676400"/>
            <a:ext cx="3528363" cy="762001"/>
          </a:xfrm>
        </p:spPr>
        <p:txBody>
          <a:bodyPr anchor="ctr">
            <a:noAutofit/>
          </a:bodyPr>
          <a:lstStyle>
            <a:lvl1pPr marL="0" indent="0">
              <a:spcBef>
                <a:spcPts val="0"/>
              </a:spcBef>
              <a:buNone/>
              <a:defRPr sz="18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516458"/>
            <a:ext cx="3528363" cy="3655743"/>
          </a:xfrm>
        </p:spPr>
        <p:txBody>
          <a:bodyPr/>
          <a:lstStyle>
            <a:lvl1pPr>
              <a:defRPr sz="1650"/>
            </a:lvl1pPr>
            <a:lvl2pPr>
              <a:defRPr sz="1500"/>
            </a:lvl2pPr>
            <a:lvl3pPr>
              <a:defRPr sz="1350"/>
            </a:lvl3pPr>
            <a:lvl4pPr>
              <a:defRPr sz="1200"/>
            </a:lvl4pPr>
            <a:lvl5pPr>
              <a:defRPr sz="1200"/>
            </a:lvl5pPr>
            <a:lvl6pPr marL="1200470">
              <a:defRPr sz="1200"/>
            </a:lvl6pPr>
            <a:lvl7pPr marL="1406265">
              <a:defRPr sz="1200"/>
            </a:lvl7pPr>
            <a:lvl8pPr marL="1612060">
              <a:defRPr sz="1200"/>
            </a:lvl8pPr>
            <a:lvl9pPr marL="1817855">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CD9712D-992A-4AB1-A5C2-575F75921AA2}" type="datetimeFigureOut">
              <a:rPr lang="en-US"/>
              <a:t>1/10/2015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168855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CD9712D-992A-4AB1-A5C2-575F75921AA2}" type="datetimeFigureOut">
              <a:rPr lang="en-US"/>
              <a:t>1/10/2015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326159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a:t>1/10/2015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743399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29627" y="1676400"/>
            <a:ext cx="2858244" cy="2438400"/>
          </a:xfrm>
        </p:spPr>
        <p:txBody>
          <a:bodyPr anchor="b">
            <a:normAutofit/>
          </a:bodyPr>
          <a:lstStyle>
            <a:lvl1pPr algn="l">
              <a:defRPr sz="2401" b="0"/>
            </a:lvl1pPr>
          </a:lstStyle>
          <a:p>
            <a:r>
              <a:rPr lang="en-US" smtClean="0"/>
              <a:t>Click to edit Master title style</a:t>
            </a:r>
            <a:endParaRPr/>
          </a:p>
        </p:txBody>
      </p:sp>
      <p:sp>
        <p:nvSpPr>
          <p:cNvPr id="3" name="Content Placeholder 2"/>
          <p:cNvSpPr>
            <a:spLocks noGrp="1"/>
          </p:cNvSpPr>
          <p:nvPr>
            <p:ph idx="1"/>
          </p:nvPr>
        </p:nvSpPr>
        <p:spPr>
          <a:xfrm>
            <a:off x="970612" y="685800"/>
            <a:ext cx="4630356" cy="5486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29627" y="4191000"/>
            <a:ext cx="2858244" cy="1524000"/>
          </a:xfrm>
        </p:spPr>
        <p:txBody>
          <a:bodyPr>
            <a:normAutofit/>
          </a:bodyPr>
          <a:lstStyle>
            <a:lvl1pPr marL="0" indent="0">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9712D-992A-4AB1-A5C2-575F75921AA2}" type="datetimeFigureOut">
              <a:rPr lang="en-US"/>
              <a:t>1/10/2015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1FEFA0A-2F20-4B60-98C6-5FFDA469AA1C}" type="slidenum">
              <a:rPr/>
              <a:t>‹#›</a:t>
            </a:fld>
            <a:endParaRPr/>
          </a:p>
        </p:txBody>
      </p:sp>
    </p:spTree>
    <p:extLst>
      <p:ext uri="{BB962C8B-B14F-4D97-AF65-F5344CB8AC3E}">
        <p14:creationId xmlns:p14="http://schemas.microsoft.com/office/powerpoint/2010/main" val="82885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29627" y="1676400"/>
            <a:ext cx="2858244" cy="2438400"/>
          </a:xfrm>
        </p:spPr>
        <p:txBody>
          <a:bodyPr anchor="b">
            <a:noAutofit/>
          </a:bodyPr>
          <a:lstStyle>
            <a:lvl1pPr algn="l">
              <a:defRPr sz="2401" b="0"/>
            </a:lvl1pPr>
          </a:lstStyle>
          <a:p>
            <a:r>
              <a:rPr lang="en-US" smtClean="0"/>
              <a:t>Click to edit Master title style</a:t>
            </a:r>
            <a:endParaRPr/>
          </a:p>
        </p:txBody>
      </p:sp>
      <p:sp>
        <p:nvSpPr>
          <p:cNvPr id="3" name="Picture Placeholder 2"/>
          <p:cNvSpPr>
            <a:spLocks noGrp="1"/>
          </p:cNvSpPr>
          <p:nvPr>
            <p:ph type="pic" idx="1"/>
          </p:nvPr>
        </p:nvSpPr>
        <p:spPr>
          <a:xfrm>
            <a:off x="1142107" y="0"/>
            <a:ext cx="4458862" cy="6858000"/>
          </a:xfrm>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5829627" y="4191000"/>
            <a:ext cx="2858244" cy="1524000"/>
          </a:xfrm>
        </p:spPr>
        <p:txBody>
          <a:bodyPr>
            <a:normAutofit/>
          </a:bodyPr>
          <a:lstStyle>
            <a:lvl1pPr marL="0" indent="0">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smtClean="0"/>
              <a:t>Click to edit Master text styles</a:t>
            </a:r>
          </a:p>
        </p:txBody>
      </p:sp>
    </p:spTree>
    <p:extLst>
      <p:ext uri="{BB962C8B-B14F-4D97-AF65-F5344CB8AC3E}">
        <p14:creationId xmlns:p14="http://schemas.microsoft.com/office/powerpoint/2010/main" val="383949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627624" y="0"/>
            <a:ext cx="8516377" cy="6858000"/>
          </a:xfrm>
          <a:prstGeom prst="rect">
            <a:avLst/>
          </a:prstGeom>
          <a:gradFill>
            <a:gsLst>
              <a:gs pos="0">
                <a:schemeClr val="bg1">
                  <a:alpha val="6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Title Placeholder 1"/>
          <p:cNvSpPr>
            <a:spLocks noGrp="1"/>
          </p:cNvSpPr>
          <p:nvPr>
            <p:ph type="title"/>
          </p:nvPr>
        </p:nvSpPr>
        <p:spPr>
          <a:xfrm>
            <a:off x="970612" y="381000"/>
            <a:ext cx="7202776"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970612" y="1676400"/>
            <a:ext cx="7202776" cy="4495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4085" y="6356352"/>
            <a:ext cx="2133600" cy="365125"/>
          </a:xfrm>
          <a:prstGeom prst="rect">
            <a:avLst/>
          </a:prstGeom>
        </p:spPr>
        <p:txBody>
          <a:bodyPr vert="horz" lIns="91440" tIns="45720" rIns="91440" bIns="45720" rtlCol="0" anchor="ctr"/>
          <a:lstStyle>
            <a:lvl1pPr algn="l">
              <a:defRPr sz="675">
                <a:solidFill>
                  <a:schemeClr val="tx1">
                    <a:lumMod val="90000"/>
                    <a:lumOff val="10000"/>
                  </a:schemeClr>
                </a:solidFill>
              </a:defRPr>
            </a:lvl1pPr>
          </a:lstStyle>
          <a:p>
            <a:fld id="{3CD9712D-992A-4AB1-A5C2-575F75921AA2}" type="datetimeFigureOut">
              <a:rPr lang="en-US"/>
              <a:pPr/>
              <a:t>1/10/2015</a:t>
            </a:fld>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675">
                <a:solidFill>
                  <a:schemeClr val="tx1">
                    <a:lumMod val="90000"/>
                    <a:lumOff val="10000"/>
                  </a:schemeClr>
                </a:solidFill>
              </a:defRPr>
            </a:lvl1pPr>
          </a:lstStyle>
          <a:p>
            <a:endParaRPr/>
          </a:p>
        </p:txBody>
      </p:sp>
      <p:sp>
        <p:nvSpPr>
          <p:cNvPr id="6" name="Slide Number Placeholder 5"/>
          <p:cNvSpPr>
            <a:spLocks noGrp="1"/>
          </p:cNvSpPr>
          <p:nvPr>
            <p:ph type="sldNum" sz="quarter" idx="4"/>
          </p:nvPr>
        </p:nvSpPr>
        <p:spPr>
          <a:xfrm>
            <a:off x="6039992" y="6356352"/>
            <a:ext cx="2133600" cy="365125"/>
          </a:xfrm>
          <a:prstGeom prst="rect">
            <a:avLst/>
          </a:prstGeom>
        </p:spPr>
        <p:txBody>
          <a:bodyPr vert="horz" lIns="91440" tIns="45720" rIns="91440" bIns="45720" rtlCol="0" anchor="ctr"/>
          <a:lstStyle>
            <a:lvl1pPr algn="r">
              <a:defRPr sz="675">
                <a:solidFill>
                  <a:schemeClr val="tx1">
                    <a:lumMod val="90000"/>
                    <a:lumOff val="10000"/>
                  </a:schemeClr>
                </a:solidFill>
              </a:defRPr>
            </a:lvl1pPr>
          </a:lstStyle>
          <a:p>
            <a:fld id="{81FEFA0A-2F20-4B60-98C6-5FFDA469AA1C}" type="slidenum">
              <a:rPr/>
              <a:pPr/>
              <a:t>‹#›</a:t>
            </a:fld>
            <a:endParaRPr/>
          </a:p>
        </p:txBody>
      </p:sp>
    </p:spTree>
    <p:extLst>
      <p:ext uri="{BB962C8B-B14F-4D97-AF65-F5344CB8AC3E}">
        <p14:creationId xmlns:p14="http://schemas.microsoft.com/office/powerpoint/2010/main" val="352872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685983" rtl="0" eaLnBrk="1" latinLnBrk="0" hangingPunct="1">
        <a:lnSpc>
          <a:spcPct val="90000"/>
        </a:lnSpc>
        <a:spcBef>
          <a:spcPct val="0"/>
        </a:spcBef>
        <a:buNone/>
        <a:defRPr sz="2701" kern="1200">
          <a:solidFill>
            <a:schemeClr val="tx1"/>
          </a:solidFill>
          <a:latin typeface="+mj-lt"/>
          <a:ea typeface="+mj-ea"/>
          <a:cs typeface="+mj-cs"/>
        </a:defRPr>
      </a:lvl1pPr>
    </p:titleStyle>
    <p:bodyStyle>
      <a:lvl1pPr marL="167923" indent="-171496" algn="l" defTabSz="685983" rtl="0" eaLnBrk="1" latinLnBrk="0" hangingPunct="1">
        <a:lnSpc>
          <a:spcPct val="90000"/>
        </a:lnSpc>
        <a:spcBef>
          <a:spcPts val="1200"/>
        </a:spcBef>
        <a:buFont typeface="Arial" pitchFamily="34" charset="0"/>
        <a:buChar char="•"/>
        <a:defRPr sz="1800" kern="1200">
          <a:solidFill>
            <a:schemeClr val="tx1"/>
          </a:solidFill>
          <a:latin typeface="+mn-lt"/>
          <a:ea typeface="+mn-ea"/>
          <a:cs typeface="+mn-cs"/>
        </a:defRPr>
      </a:lvl1pPr>
      <a:lvl2pPr marL="377291" indent="-171496" algn="l" defTabSz="685983" rtl="0" eaLnBrk="1" latinLnBrk="0" hangingPunct="1">
        <a:lnSpc>
          <a:spcPct val="90000"/>
        </a:lnSpc>
        <a:spcBef>
          <a:spcPts val="450"/>
        </a:spcBef>
        <a:buFont typeface="Euphemia" pitchFamily="34" charset="0"/>
        <a:buChar char="–"/>
        <a:defRPr sz="1500" kern="1200">
          <a:solidFill>
            <a:schemeClr val="tx1"/>
          </a:solidFill>
          <a:latin typeface="+mn-lt"/>
          <a:ea typeface="+mn-ea"/>
          <a:cs typeface="+mn-cs"/>
        </a:defRPr>
      </a:lvl2pPr>
      <a:lvl3pPr marL="583085" indent="-171496" algn="l" defTabSz="685983" rtl="0" eaLnBrk="1" latinLnBrk="0" hangingPunct="1">
        <a:lnSpc>
          <a:spcPct val="90000"/>
        </a:lnSpc>
        <a:spcBef>
          <a:spcPts val="450"/>
        </a:spcBef>
        <a:buFont typeface="Euphemia" pitchFamily="34" charset="0"/>
        <a:buChar char="–"/>
        <a:defRPr sz="1350" kern="1200">
          <a:solidFill>
            <a:schemeClr val="tx1"/>
          </a:solidFill>
          <a:latin typeface="+mn-lt"/>
          <a:ea typeface="+mn-ea"/>
          <a:cs typeface="+mn-cs"/>
        </a:defRPr>
      </a:lvl3pPr>
      <a:lvl4pPr marL="788880" indent="-171496" algn="l" defTabSz="685983" rtl="0" eaLnBrk="1" latinLnBrk="0" hangingPunct="1">
        <a:lnSpc>
          <a:spcPct val="90000"/>
        </a:lnSpc>
        <a:spcBef>
          <a:spcPts val="450"/>
        </a:spcBef>
        <a:buFont typeface="Euphemia" pitchFamily="34" charset="0"/>
        <a:buChar char="–"/>
        <a:defRPr sz="1200" kern="1200">
          <a:solidFill>
            <a:schemeClr val="tx1"/>
          </a:solidFill>
          <a:latin typeface="+mn-lt"/>
          <a:ea typeface="+mn-ea"/>
          <a:cs typeface="+mn-cs"/>
        </a:defRPr>
      </a:lvl4pPr>
      <a:lvl5pPr marL="994675" indent="-171496" algn="l" defTabSz="685983" rtl="0" eaLnBrk="1" latinLnBrk="0" hangingPunct="1">
        <a:lnSpc>
          <a:spcPct val="90000"/>
        </a:lnSpc>
        <a:spcBef>
          <a:spcPts val="450"/>
        </a:spcBef>
        <a:buFont typeface="Euphemia" pitchFamily="34" charset="0"/>
        <a:buChar char="–"/>
        <a:defRPr sz="1200" kern="1200">
          <a:solidFill>
            <a:schemeClr val="tx1"/>
          </a:solidFill>
          <a:latin typeface="+mn-lt"/>
          <a:ea typeface="+mn-ea"/>
          <a:cs typeface="+mn-cs"/>
        </a:defRPr>
      </a:lvl5pPr>
      <a:lvl6pPr marL="1200470"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6pPr>
      <a:lvl7pPr marL="1406265"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7pPr>
      <a:lvl8pPr marL="1612060"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8pPr>
      <a:lvl9pPr marL="1817855" indent="-171496" algn="l" defTabSz="685983" rtl="0" eaLnBrk="1" latinLnBrk="0" hangingPunct="1">
        <a:spcBef>
          <a:spcPts val="450"/>
        </a:spcBef>
        <a:buFont typeface="Euphemia" pitchFamily="34" charset="0"/>
        <a:buChar char="–"/>
        <a:defRPr sz="1200" kern="120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592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val="410431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Suffering</a:t>
            </a:r>
          </a:p>
          <a:p>
            <a:pPr marL="0" indent="0">
              <a:buNone/>
            </a:pPr>
            <a:endParaRPr lang="en-US" sz="3200" dirty="0"/>
          </a:p>
          <a:p>
            <a:pPr marL="0" indent="0">
              <a:buNone/>
            </a:pPr>
            <a:r>
              <a:rPr lang="en-US" sz="3200" dirty="0" smtClean="0"/>
              <a:t>1 Peter 2:21-24</a:t>
            </a:r>
          </a:p>
        </p:txBody>
      </p:sp>
    </p:spTree>
    <p:extLst>
      <p:ext uri="{BB962C8B-B14F-4D97-AF65-F5344CB8AC3E}">
        <p14:creationId xmlns:p14="http://schemas.microsoft.com/office/powerpoint/2010/main" val="49602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Suffering</a:t>
            </a:r>
          </a:p>
          <a:p>
            <a:pPr marL="0" indent="0">
              <a:buNone/>
            </a:pPr>
            <a:endParaRPr lang="en-US" sz="3200" dirty="0"/>
          </a:p>
          <a:p>
            <a:pPr marL="0" indent="0">
              <a:buNone/>
            </a:pPr>
            <a:r>
              <a:rPr lang="en-US" sz="3200" dirty="0" smtClean="0"/>
              <a:t>John 19</a:t>
            </a:r>
          </a:p>
        </p:txBody>
      </p:sp>
    </p:spTree>
    <p:extLst>
      <p:ext uri="{BB962C8B-B14F-4D97-AF65-F5344CB8AC3E}">
        <p14:creationId xmlns:p14="http://schemas.microsoft.com/office/powerpoint/2010/main" val="415424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0" indent="0">
              <a:buNone/>
            </a:pPr>
            <a:endParaRPr lang="en-US" sz="3200" dirty="0" smtClean="0"/>
          </a:p>
        </p:txBody>
      </p:sp>
    </p:spTree>
    <p:extLst>
      <p:ext uri="{BB962C8B-B14F-4D97-AF65-F5344CB8AC3E}">
        <p14:creationId xmlns:p14="http://schemas.microsoft.com/office/powerpoint/2010/main" val="181639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457200" indent="-457200">
              <a:buFont typeface="Wingdings" panose="05000000000000000000" pitchFamily="2" charset="2"/>
              <a:buChar char="v"/>
            </a:pPr>
            <a:r>
              <a:rPr lang="en-US" sz="3200" dirty="0" smtClean="0"/>
              <a:t>His Success</a:t>
            </a:r>
          </a:p>
        </p:txBody>
      </p:sp>
    </p:spTree>
    <p:extLst>
      <p:ext uri="{BB962C8B-B14F-4D97-AF65-F5344CB8AC3E}">
        <p14:creationId xmlns:p14="http://schemas.microsoft.com/office/powerpoint/2010/main" val="254820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Success</a:t>
            </a:r>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val="330957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Success</a:t>
            </a:r>
          </a:p>
          <a:p>
            <a:pPr marL="0" indent="0">
              <a:buNone/>
            </a:pPr>
            <a:endParaRPr lang="en-US" sz="3200" dirty="0" smtClean="0"/>
          </a:p>
          <a:p>
            <a:pPr marL="0" indent="0">
              <a:buNone/>
            </a:pPr>
            <a:r>
              <a:rPr lang="en-US" sz="3200" dirty="0" smtClean="0"/>
              <a:t>“</a:t>
            </a:r>
            <a:r>
              <a:rPr lang="en-US" sz="3200" dirty="0"/>
              <a:t>But this Man, after He had offered one sacrifice for sins forever, sat down at the right hand of God, </a:t>
            </a:r>
            <a:r>
              <a:rPr lang="en-US" sz="3200" dirty="0" smtClean="0"/>
              <a:t>from </a:t>
            </a:r>
            <a:r>
              <a:rPr lang="en-US" sz="3200" dirty="0"/>
              <a:t>that time waiting till His enemies are made His footstool. </a:t>
            </a:r>
            <a:r>
              <a:rPr lang="en-US" sz="3200" dirty="0" smtClean="0"/>
              <a:t>For </a:t>
            </a:r>
            <a:r>
              <a:rPr lang="en-US" sz="3200" dirty="0"/>
              <a:t>by one offering He has perfected forever those who are being sanctified</a:t>
            </a:r>
            <a:r>
              <a:rPr lang="en-US" sz="3200" dirty="0" smtClean="0"/>
              <a:t>.”</a:t>
            </a:r>
          </a:p>
          <a:p>
            <a:pPr marL="0" indent="0">
              <a:buNone/>
            </a:pPr>
            <a:r>
              <a:rPr lang="en-US" sz="3200" dirty="0" smtClean="0"/>
              <a:t>Hebrews 10:12-14</a:t>
            </a:r>
            <a:endParaRPr lang="en-US" sz="3200" dirty="0"/>
          </a:p>
        </p:txBody>
      </p:sp>
    </p:spTree>
    <p:extLst>
      <p:ext uri="{BB962C8B-B14F-4D97-AF65-F5344CB8AC3E}">
        <p14:creationId xmlns:p14="http://schemas.microsoft.com/office/powerpoint/2010/main" val="297904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Success</a:t>
            </a:r>
          </a:p>
          <a:p>
            <a:pPr marL="0" indent="0">
              <a:buNone/>
            </a:pPr>
            <a:endParaRPr lang="en-US" sz="3200" dirty="0" smtClean="0"/>
          </a:p>
          <a:p>
            <a:pPr marL="0" indent="0">
              <a:buNone/>
            </a:pPr>
            <a:r>
              <a:rPr lang="en-US" sz="3200" dirty="0" smtClean="0"/>
              <a:t>“</a:t>
            </a:r>
            <a:r>
              <a:rPr lang="en-US" sz="3200" dirty="0"/>
              <a:t>Therefore God also has highly exalted Him and given Him the name which is above every </a:t>
            </a:r>
            <a:r>
              <a:rPr lang="en-US" sz="3200" dirty="0" smtClean="0"/>
              <a:t>name,</a:t>
            </a:r>
            <a:r>
              <a:rPr lang="en-US" sz="3200" b="1" dirty="0"/>
              <a:t> </a:t>
            </a:r>
            <a:r>
              <a:rPr lang="en-US" sz="3200" dirty="0" smtClean="0"/>
              <a:t>that </a:t>
            </a:r>
            <a:r>
              <a:rPr lang="en-US" sz="3200" dirty="0"/>
              <a:t>at the name of Jesus every knee should bow, of those in heaven, and of those on earth, and of those under the earth, </a:t>
            </a:r>
            <a:r>
              <a:rPr lang="en-US" sz="3200" dirty="0" smtClean="0"/>
              <a:t>and </a:t>
            </a:r>
            <a:r>
              <a:rPr lang="en-US" sz="3200" dirty="0"/>
              <a:t>that every tongue should confess that Jesus Christ is Lord, to the glory of God the Father</a:t>
            </a:r>
            <a:r>
              <a:rPr lang="en-US" sz="3200" dirty="0" smtClean="0"/>
              <a:t>.”</a:t>
            </a:r>
          </a:p>
          <a:p>
            <a:pPr marL="0" indent="0">
              <a:buNone/>
            </a:pPr>
            <a:r>
              <a:rPr lang="en-US" sz="3200" dirty="0" smtClean="0"/>
              <a:t>Philippians 2:9-11</a:t>
            </a:r>
            <a:endParaRPr lang="en-US" sz="3200" dirty="0"/>
          </a:p>
        </p:txBody>
      </p:sp>
    </p:spTree>
    <p:extLst>
      <p:ext uri="{BB962C8B-B14F-4D97-AF65-F5344CB8AC3E}">
        <p14:creationId xmlns:p14="http://schemas.microsoft.com/office/powerpoint/2010/main" val="344545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457200" indent="-457200">
              <a:buFont typeface="Wingdings" panose="05000000000000000000" pitchFamily="2" charset="2"/>
              <a:buChar char="v"/>
            </a:pPr>
            <a:r>
              <a:rPr lang="en-US" sz="3200" dirty="0" smtClean="0"/>
              <a:t>His Success</a:t>
            </a:r>
          </a:p>
          <a:p>
            <a:pPr marL="0" indent="0">
              <a:buNone/>
            </a:pPr>
            <a:endParaRPr lang="en-US" sz="3200" dirty="0" smtClean="0"/>
          </a:p>
        </p:txBody>
      </p:sp>
    </p:spTree>
    <p:extLst>
      <p:ext uri="{BB962C8B-B14F-4D97-AF65-F5344CB8AC3E}">
        <p14:creationId xmlns:p14="http://schemas.microsoft.com/office/powerpoint/2010/main" val="182830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457200" indent="-457200">
              <a:buFont typeface="Wingdings" panose="05000000000000000000" pitchFamily="2" charset="2"/>
              <a:buChar char="v"/>
            </a:pPr>
            <a:r>
              <a:rPr lang="en-US" sz="3200" dirty="0" smtClean="0"/>
              <a:t>His Success</a:t>
            </a:r>
          </a:p>
          <a:p>
            <a:pPr marL="0" indent="0">
              <a:buNone/>
            </a:pPr>
            <a:endParaRPr lang="en-US" sz="3200" dirty="0" smtClean="0"/>
          </a:p>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3200" dirty="0"/>
          </a:p>
        </p:txBody>
      </p:sp>
    </p:spTree>
    <p:extLst>
      <p:ext uri="{BB962C8B-B14F-4D97-AF65-F5344CB8AC3E}">
        <p14:creationId xmlns:p14="http://schemas.microsoft.com/office/powerpoint/2010/main" val="114240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990600"/>
            <a:ext cx="7391399" cy="3200400"/>
          </a:xfrm>
        </p:spPr>
        <p:txBody>
          <a:bodyPr>
            <a:normAutofit/>
          </a:bodyPr>
          <a:lstStyle/>
          <a:p>
            <a:r>
              <a:rPr lang="en-US" sz="6600" b="1" dirty="0" smtClean="0"/>
              <a:t>Some Things You Should Know About Jesus</a:t>
            </a:r>
            <a:endParaRPr lang="en-US" sz="6600" b="1" dirty="0"/>
          </a:p>
        </p:txBody>
      </p:sp>
      <p:sp>
        <p:nvSpPr>
          <p:cNvPr id="3" name="Subtitle 2"/>
          <p:cNvSpPr>
            <a:spLocks noGrp="1"/>
          </p:cNvSpPr>
          <p:nvPr>
            <p:ph type="subTitle" idx="1"/>
          </p:nvPr>
        </p:nvSpPr>
        <p:spPr/>
        <p:txBody>
          <a:bodyPr>
            <a:normAutofit/>
          </a:bodyPr>
          <a:lstStyle/>
          <a:p>
            <a:r>
              <a:rPr lang="en-US" sz="4400" dirty="0" smtClean="0"/>
              <a:t>Hebrews 2:9</a:t>
            </a:r>
            <a:endParaRPr lang="en-US" sz="4400" dirty="0"/>
          </a:p>
        </p:txBody>
      </p:sp>
    </p:spTree>
    <p:extLst>
      <p:ext uri="{BB962C8B-B14F-4D97-AF65-F5344CB8AC3E}">
        <p14:creationId xmlns:p14="http://schemas.microsoft.com/office/powerpoint/2010/main" val="319817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3200" dirty="0"/>
          </a:p>
          <a:p>
            <a:pPr marL="0" indent="0">
              <a:buNone/>
            </a:pPr>
            <a:endParaRPr lang="en-US" sz="3200" dirty="0"/>
          </a:p>
        </p:txBody>
      </p:sp>
    </p:spTree>
    <p:extLst>
      <p:ext uri="{BB962C8B-B14F-4D97-AF65-F5344CB8AC3E}">
        <p14:creationId xmlns:p14="http://schemas.microsoft.com/office/powerpoint/2010/main" val="213931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562600"/>
          </a:xfrm>
        </p:spPr>
        <p:txBody>
          <a:bodyPr>
            <a:normAutofit lnSpcReduction="10000"/>
          </a:bodyPr>
          <a:lstStyle/>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800" dirty="0"/>
          </a:p>
          <a:p>
            <a:pPr marL="0" indent="0">
              <a:buNone/>
            </a:pPr>
            <a:r>
              <a:rPr lang="en-US" sz="3200" dirty="0" smtClean="0"/>
              <a:t>“</a:t>
            </a:r>
            <a:r>
              <a:rPr lang="en-US" sz="3200" dirty="0"/>
              <a:t>What shall we say then? Shall we continue in sin that grace may abound? </a:t>
            </a:r>
            <a:r>
              <a:rPr lang="en-US" sz="3200" dirty="0" smtClean="0"/>
              <a:t>Certainly </a:t>
            </a:r>
            <a:r>
              <a:rPr lang="en-US" sz="3200" dirty="0"/>
              <a:t>not! How shall we who died to sin live any longer in it? </a:t>
            </a:r>
            <a:r>
              <a:rPr lang="en-US" sz="3200" dirty="0" smtClean="0"/>
              <a:t>Or </a:t>
            </a:r>
            <a:r>
              <a:rPr lang="en-US" sz="3200" dirty="0"/>
              <a:t>do you not know that as many of us as were baptized into Christ Jesus were baptized into His death? </a:t>
            </a:r>
            <a:r>
              <a:rPr lang="en-US" sz="3200" dirty="0" smtClean="0"/>
              <a:t>Therefore </a:t>
            </a:r>
            <a:r>
              <a:rPr lang="en-US" sz="3200" dirty="0"/>
              <a:t>we were buried with Him through baptism into death, that just as Christ was raised from the dead by the glory of the Father, even so we also should walk in newness of </a:t>
            </a:r>
            <a:r>
              <a:rPr lang="en-US" sz="3200" dirty="0" smtClean="0"/>
              <a:t>life.”                 </a:t>
            </a:r>
            <a:r>
              <a:rPr lang="en-US" sz="3200" dirty="0" smtClean="0"/>
              <a:t>Romans 6:1-4</a:t>
            </a:r>
          </a:p>
        </p:txBody>
      </p:sp>
    </p:spTree>
    <p:extLst>
      <p:ext uri="{BB962C8B-B14F-4D97-AF65-F5344CB8AC3E}">
        <p14:creationId xmlns:p14="http://schemas.microsoft.com/office/powerpoint/2010/main" val="71398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3200" dirty="0"/>
          </a:p>
          <a:p>
            <a:pPr marL="0" indent="0">
              <a:buNone/>
            </a:pPr>
            <a:r>
              <a:rPr lang="en-US" sz="3200" dirty="0" smtClean="0"/>
              <a:t>“</a:t>
            </a:r>
            <a:r>
              <a:rPr lang="en-US" sz="3200" dirty="0"/>
              <a:t>Therefore I endure all things for the sake of the elect, that they also may obtain the salvation which is in Christ Jesus with eternal glory</a:t>
            </a:r>
            <a:r>
              <a:rPr lang="en-US" sz="3200" dirty="0" smtClean="0"/>
              <a:t>.”</a:t>
            </a:r>
          </a:p>
          <a:p>
            <a:pPr marL="0" indent="0">
              <a:buNone/>
            </a:pPr>
            <a:r>
              <a:rPr lang="en-US" sz="3200" dirty="0" smtClean="0"/>
              <a:t>2 Timothy 2:10</a:t>
            </a:r>
          </a:p>
          <a:p>
            <a:pPr marL="457200" indent="-457200">
              <a:buFont typeface="Wingdings" panose="05000000000000000000" pitchFamily="2" charset="2"/>
              <a:buChar char="v"/>
            </a:pPr>
            <a:endParaRPr lang="en-US" sz="3200" dirty="0"/>
          </a:p>
        </p:txBody>
      </p:sp>
    </p:spTree>
    <p:extLst>
      <p:ext uri="{BB962C8B-B14F-4D97-AF65-F5344CB8AC3E}">
        <p14:creationId xmlns:p14="http://schemas.microsoft.com/office/powerpoint/2010/main" val="117798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3200" dirty="0"/>
          </a:p>
          <a:p>
            <a:pPr marL="0" indent="0">
              <a:buNone/>
            </a:pPr>
            <a:r>
              <a:rPr lang="en-US" sz="3200" dirty="0" smtClean="0"/>
              <a:t>“</a:t>
            </a:r>
            <a:r>
              <a:rPr lang="en-US" sz="3200" dirty="0"/>
              <a:t>For you are all sons of God through faith in Christ Jesus. </a:t>
            </a:r>
            <a:r>
              <a:rPr lang="en-US" sz="3200" dirty="0" smtClean="0"/>
              <a:t>For </a:t>
            </a:r>
            <a:r>
              <a:rPr lang="en-US" sz="3200" dirty="0"/>
              <a:t>as many of you as were baptized into Christ have put on Christ. </a:t>
            </a:r>
            <a:r>
              <a:rPr lang="en-US" sz="3200" dirty="0" smtClean="0"/>
              <a:t>There </a:t>
            </a:r>
            <a:r>
              <a:rPr lang="en-US" sz="3200" dirty="0"/>
              <a:t>is neither Jew nor Greek, there is neither slave nor free, there is neither male nor female; for you are all one in Christ Jesus. </a:t>
            </a:r>
            <a:r>
              <a:rPr lang="en-US" sz="3200" dirty="0" smtClean="0"/>
              <a:t>And </a:t>
            </a:r>
            <a:r>
              <a:rPr lang="en-US" sz="3200" dirty="0"/>
              <a:t>if you are Christ's, then you are Abraham's seed, and heirs according to the promise</a:t>
            </a:r>
            <a:r>
              <a:rPr lang="en-US" sz="3200" dirty="0" smtClean="0"/>
              <a:t>.”  Galatians 3:26-29</a:t>
            </a:r>
            <a:endParaRPr lang="en-US" sz="3200" dirty="0" smtClean="0"/>
          </a:p>
          <a:p>
            <a:pPr marL="457200" indent="-457200">
              <a:buFont typeface="Wingdings" panose="05000000000000000000" pitchFamily="2" charset="2"/>
              <a:buChar char="v"/>
            </a:pPr>
            <a:endParaRPr lang="en-US" sz="3200" dirty="0"/>
          </a:p>
        </p:txBody>
      </p:sp>
    </p:spTree>
    <p:extLst>
      <p:ext uri="{BB962C8B-B14F-4D97-AF65-F5344CB8AC3E}">
        <p14:creationId xmlns:p14="http://schemas.microsoft.com/office/powerpoint/2010/main" val="131539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a:p>
            <a:pPr marL="457200" indent="-457200">
              <a:buFont typeface="Wingdings" panose="05000000000000000000" pitchFamily="2" charset="2"/>
              <a:buChar char="v"/>
            </a:pPr>
            <a:r>
              <a:rPr lang="en-US" sz="3200" dirty="0" smtClean="0"/>
              <a:t>His Success</a:t>
            </a:r>
          </a:p>
          <a:p>
            <a:pPr marL="0" indent="0">
              <a:buNone/>
            </a:pPr>
            <a:endParaRPr lang="en-US" sz="3200" dirty="0" smtClean="0"/>
          </a:p>
          <a:p>
            <a:pPr marL="457200" indent="-457200">
              <a:buFont typeface="Wingdings" panose="05000000000000000000" pitchFamily="2" charset="2"/>
              <a:buChar char="v"/>
            </a:pPr>
            <a:r>
              <a:rPr lang="en-US" sz="3200" dirty="0" smtClean="0"/>
              <a:t>His Salvation</a:t>
            </a:r>
          </a:p>
          <a:p>
            <a:pPr marL="457200" indent="-457200">
              <a:buFont typeface="Wingdings" panose="05000000000000000000" pitchFamily="2" charset="2"/>
              <a:buChar char="v"/>
            </a:pPr>
            <a:endParaRPr lang="en-US" sz="3200" dirty="0"/>
          </a:p>
        </p:txBody>
      </p:sp>
    </p:spTree>
    <p:extLst>
      <p:ext uri="{BB962C8B-B14F-4D97-AF65-F5344CB8AC3E}">
        <p14:creationId xmlns:p14="http://schemas.microsoft.com/office/powerpoint/2010/main" val="283189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93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endParaRPr lang="en-US" sz="3200" dirty="0"/>
          </a:p>
        </p:txBody>
      </p:sp>
    </p:spTree>
    <p:extLst>
      <p:ext uri="{BB962C8B-B14F-4D97-AF65-F5344CB8AC3E}">
        <p14:creationId xmlns:p14="http://schemas.microsoft.com/office/powerpoint/2010/main" val="127082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p:txBody>
      </p:sp>
    </p:spTree>
    <p:extLst>
      <p:ext uri="{BB962C8B-B14F-4D97-AF65-F5344CB8AC3E}">
        <p14:creationId xmlns:p14="http://schemas.microsoft.com/office/powerpoint/2010/main" val="254869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0" indent="0">
              <a:buNone/>
            </a:pPr>
            <a:r>
              <a:rPr lang="en-US" sz="3200" dirty="0" smtClean="0"/>
              <a:t>“</a:t>
            </a:r>
            <a:r>
              <a:rPr lang="en-US" sz="3200" dirty="0" smtClean="0"/>
              <a:t>And </a:t>
            </a:r>
            <a:r>
              <a:rPr lang="en-US" sz="3200" dirty="0"/>
              <a:t>being found in appearance as a man, He humbled Himself and became obedient to the point of death, even the death of the cross</a:t>
            </a:r>
            <a:r>
              <a:rPr lang="en-US" sz="3200" dirty="0" smtClean="0"/>
              <a:t>.”  </a:t>
            </a:r>
            <a:r>
              <a:rPr lang="en-US" sz="3200" dirty="0" smtClean="0"/>
              <a:t>Philippians 2:8</a:t>
            </a:r>
            <a:endParaRPr lang="en-US" sz="3200" dirty="0"/>
          </a:p>
        </p:txBody>
      </p:sp>
    </p:spTree>
    <p:extLst>
      <p:ext uri="{BB962C8B-B14F-4D97-AF65-F5344CB8AC3E}">
        <p14:creationId xmlns:p14="http://schemas.microsoft.com/office/powerpoint/2010/main" val="146051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0" indent="0">
              <a:buNone/>
            </a:pPr>
            <a:r>
              <a:rPr lang="en-US" sz="3200" dirty="0" smtClean="0"/>
              <a:t>“</a:t>
            </a:r>
            <a:r>
              <a:rPr lang="en-US" sz="3200" dirty="0"/>
              <a:t>For you know the grace of our Lord Jesus Christ, that though He was rich, yet for your sakes He became poor, that you through His poverty might become rich</a:t>
            </a:r>
            <a:r>
              <a:rPr lang="en-US" sz="3200" dirty="0" smtClean="0"/>
              <a:t>.”  </a:t>
            </a:r>
          </a:p>
          <a:p>
            <a:pPr marL="0" indent="0">
              <a:buNone/>
            </a:pPr>
            <a:r>
              <a:rPr lang="en-US" sz="3200" dirty="0" smtClean="0"/>
              <a:t>2 Corinthians 8:9</a:t>
            </a:r>
            <a:endParaRPr lang="en-US" sz="3200" dirty="0"/>
          </a:p>
        </p:txBody>
      </p:sp>
    </p:spTree>
    <p:extLst>
      <p:ext uri="{BB962C8B-B14F-4D97-AF65-F5344CB8AC3E}">
        <p14:creationId xmlns:p14="http://schemas.microsoft.com/office/powerpoint/2010/main" val="120465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0" indent="0">
              <a:buNone/>
            </a:pPr>
            <a:r>
              <a:rPr lang="en-US" sz="3200" dirty="0" smtClean="0"/>
              <a:t>“</a:t>
            </a:r>
            <a:r>
              <a:rPr lang="en-US" sz="3200" dirty="0"/>
              <a:t>This is My commandment, that you love one another as I have loved you. </a:t>
            </a:r>
            <a:r>
              <a:rPr lang="en-US" sz="3200" dirty="0" smtClean="0"/>
              <a:t>Greater </a:t>
            </a:r>
            <a:r>
              <a:rPr lang="en-US" sz="3200" dirty="0"/>
              <a:t>love has no one than this, than to lay down one's life for his friends. </a:t>
            </a:r>
            <a:r>
              <a:rPr lang="en-US" sz="3200" dirty="0" smtClean="0"/>
              <a:t>You </a:t>
            </a:r>
            <a:r>
              <a:rPr lang="en-US" sz="3200" dirty="0"/>
              <a:t>are My friends if you do whatever I command you</a:t>
            </a:r>
            <a:r>
              <a:rPr lang="en-US" sz="3200" dirty="0" smtClean="0"/>
              <a:t>.”</a:t>
            </a:r>
          </a:p>
          <a:p>
            <a:pPr marL="0" indent="0">
              <a:buNone/>
            </a:pPr>
            <a:r>
              <a:rPr lang="en-US" sz="3200" dirty="0" smtClean="0"/>
              <a:t>John 15:12-14</a:t>
            </a:r>
            <a:endParaRPr lang="en-US" sz="3200" dirty="0"/>
          </a:p>
        </p:txBody>
      </p:sp>
    </p:spTree>
    <p:extLst>
      <p:ext uri="{BB962C8B-B14F-4D97-AF65-F5344CB8AC3E}">
        <p14:creationId xmlns:p14="http://schemas.microsoft.com/office/powerpoint/2010/main" val="176236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val="382639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8534400" cy="1371600"/>
          </a:xfrm>
        </p:spPr>
        <p:txBody>
          <a:bodyPr>
            <a:noAutofit/>
          </a:bodyPr>
          <a:lstStyle/>
          <a:p>
            <a:pPr algn="ctr"/>
            <a:r>
              <a:rPr lang="en-US" sz="4800" b="1" dirty="0"/>
              <a:t>Some Things You Should Know About </a:t>
            </a:r>
            <a:r>
              <a:rPr lang="en-US" sz="4800" b="1" dirty="0" smtClean="0"/>
              <a:t>Jesus</a:t>
            </a:r>
            <a:endParaRPr lang="en-US" sz="3200" dirty="0"/>
          </a:p>
        </p:txBody>
      </p:sp>
      <p:sp>
        <p:nvSpPr>
          <p:cNvPr id="14" name="Content Placeholder 13"/>
          <p:cNvSpPr>
            <a:spLocks noGrp="1"/>
          </p:cNvSpPr>
          <p:nvPr>
            <p:ph idx="1"/>
          </p:nvPr>
        </p:nvSpPr>
        <p:spPr>
          <a:xfrm>
            <a:off x="619990" y="1447800"/>
            <a:ext cx="8524009" cy="5410200"/>
          </a:xfrm>
        </p:spPr>
        <p:txBody>
          <a:bodyPr>
            <a:normAutofit/>
          </a:bodyPr>
          <a:lstStyle/>
          <a:p>
            <a:pPr marL="457200" indent="-457200">
              <a:buFont typeface="Wingdings" panose="05000000000000000000" pitchFamily="2" charset="2"/>
              <a:buChar char="v"/>
            </a:pPr>
            <a:r>
              <a:rPr lang="en-US" sz="3200" dirty="0" smtClean="0"/>
              <a:t>His Sacrifice</a:t>
            </a:r>
          </a:p>
          <a:p>
            <a:pPr marL="0" indent="0">
              <a:buNone/>
            </a:pPr>
            <a:endParaRPr lang="en-US" sz="3200" dirty="0" smtClean="0"/>
          </a:p>
          <a:p>
            <a:pPr marL="457200" indent="-457200">
              <a:buFont typeface="Wingdings" panose="05000000000000000000" pitchFamily="2" charset="2"/>
              <a:buChar char="v"/>
            </a:pPr>
            <a:r>
              <a:rPr lang="en-US" sz="3200" dirty="0" smtClean="0"/>
              <a:t>His Suffering</a:t>
            </a:r>
          </a:p>
          <a:p>
            <a:pPr marL="0" indent="0">
              <a:buNone/>
            </a:pPr>
            <a:endParaRPr lang="en-US" sz="3200" dirty="0" smtClean="0"/>
          </a:p>
        </p:txBody>
      </p:sp>
    </p:spTree>
    <p:extLst>
      <p:ext uri="{BB962C8B-B14F-4D97-AF65-F5344CB8AC3E}">
        <p14:creationId xmlns:p14="http://schemas.microsoft.com/office/powerpoint/2010/main" val="1630016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erenity 16x9">
  <a:themeElements>
    <a:clrScheme name="Serenity_16x9">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a:defPPr>
      </a:lstStyle>
    </a:txDef>
  </a:objectDefaults>
  <a:extraClrSchemeLst/>
</a:theme>
</file>

<file path=ppt/theme/theme2.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1E33DF-2340-4F4E-B874-B73FEFEBF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Serenity nature presentation (widescreen)</Template>
  <TotalTime>0</TotalTime>
  <Words>455</Words>
  <Application>Microsoft Office PowerPoint</Application>
  <PresentationFormat>On-screen Show (4:3)</PresentationFormat>
  <Paragraphs>94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Euphemia</vt:lpstr>
      <vt:lpstr>Wingdings</vt:lpstr>
      <vt:lpstr>Serenity 16x9</vt:lpstr>
      <vt:lpstr>PowerPoint Presentation</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Some Things You Should Know About Jesus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2015-01-10T23:45:58Z</dcterms:created>
  <dcterms:modified xsi:type="dcterms:W3CDTF">2015-01-11T02:35:08Z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TC028011099991</vt:lpwstr>
  </property>
</Properties>
</file>