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2" r:id="rId12"/>
    <p:sldId id="275" r:id="rId13"/>
    <p:sldId id="265" r:id="rId14"/>
    <p:sldId id="266" r:id="rId15"/>
    <p:sldId id="276" r:id="rId16"/>
    <p:sldId id="277" r:id="rId17"/>
    <p:sldId id="278" r:id="rId18"/>
    <p:sldId id="267" r:id="rId19"/>
    <p:sldId id="268" r:id="rId20"/>
    <p:sldId id="269" r:id="rId21"/>
    <p:sldId id="279" r:id="rId22"/>
    <p:sldId id="280" r:id="rId23"/>
    <p:sldId id="270" r:id="rId24"/>
    <p:sldId id="281" r:id="rId25"/>
    <p:sldId id="286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6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5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8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8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5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4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7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1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8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2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9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9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r>
              <a:rPr lang="en-US" sz="3200" dirty="0" smtClean="0"/>
              <a:t>Galatians 2:11-14</a:t>
            </a:r>
          </a:p>
        </p:txBody>
      </p:sp>
    </p:spTree>
    <p:extLst>
      <p:ext uri="{BB962C8B-B14F-4D97-AF65-F5344CB8AC3E}">
        <p14:creationId xmlns:p14="http://schemas.microsoft.com/office/powerpoint/2010/main" val="239613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8"/>
            <a:ext cx="7980218" cy="393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Nevertheless even among the rulers many believed in Him, but because of the Pharisees they did not confess Him, lest they should be put out of the synagogue;  for they loved the praise of men more than the praise of God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John 12:42-43</a:t>
            </a:r>
          </a:p>
        </p:txBody>
      </p:sp>
    </p:spTree>
    <p:extLst>
      <p:ext uri="{BB962C8B-B14F-4D97-AF65-F5344CB8AC3E}">
        <p14:creationId xmlns:p14="http://schemas.microsoft.com/office/powerpoint/2010/main" val="85646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9648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0827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5756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r>
              <a:rPr lang="en-US" sz="3200" dirty="0" smtClean="0"/>
              <a:t>Matthew 19:16-22</a:t>
            </a:r>
          </a:p>
        </p:txBody>
      </p:sp>
    </p:spTree>
    <p:extLst>
      <p:ext uri="{BB962C8B-B14F-4D97-AF65-F5344CB8AC3E}">
        <p14:creationId xmlns:p14="http://schemas.microsoft.com/office/powerpoint/2010/main" val="242035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r>
              <a:rPr lang="en-US" sz="3200" dirty="0" smtClean="0"/>
              <a:t>Acts 5:1-11</a:t>
            </a:r>
          </a:p>
        </p:txBody>
      </p:sp>
    </p:spTree>
    <p:extLst>
      <p:ext uri="{BB962C8B-B14F-4D97-AF65-F5344CB8AC3E}">
        <p14:creationId xmlns:p14="http://schemas.microsoft.com/office/powerpoint/2010/main" val="30737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r>
              <a:rPr lang="en-US" sz="3200" dirty="0" smtClean="0"/>
              <a:t>3 John 9-10</a:t>
            </a:r>
          </a:p>
        </p:txBody>
      </p:sp>
    </p:spTree>
    <p:extLst>
      <p:ext uri="{BB962C8B-B14F-4D97-AF65-F5344CB8AC3E}">
        <p14:creationId xmlns:p14="http://schemas.microsoft.com/office/powerpoint/2010/main" val="375616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6075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Some Don’t Care Enough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345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636" y="1811864"/>
            <a:ext cx="6057900" cy="1149546"/>
          </a:xfrm>
        </p:spPr>
        <p:txBody>
          <a:bodyPr/>
          <a:lstStyle/>
          <a:p>
            <a:r>
              <a:rPr lang="en-US" dirty="0" smtClean="0"/>
              <a:t>Why People Do Not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James 1:21-25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28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Don’t Care Enough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126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Don’t Care Enough</a:t>
            </a:r>
          </a:p>
          <a:p>
            <a:pPr marL="0" indent="0" algn="ctr">
              <a:buNone/>
            </a:pPr>
            <a:r>
              <a:rPr lang="en-US" sz="3200" dirty="0" smtClean="0"/>
              <a:t>Matthew 25:41-46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56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Don’t Care Enough</a:t>
            </a:r>
          </a:p>
          <a:p>
            <a:pPr marL="0" indent="0" algn="ctr">
              <a:buNone/>
            </a:pPr>
            <a:r>
              <a:rPr lang="en-US" sz="3200" dirty="0" smtClean="0"/>
              <a:t>Hebrews 5:9-6:3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938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Some Are Too Selfish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Some Don’t Care Enough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5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dirty="0" smtClean="0"/>
              <a:t>The Real Question Now Is: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9213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dirty="0" smtClean="0"/>
              <a:t>The Real Question Now Is: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5400" b="1" dirty="0"/>
              <a:t>Why </a:t>
            </a:r>
            <a:r>
              <a:rPr lang="en-US" sz="5400" b="1" dirty="0" smtClean="0"/>
              <a:t>Do We </a:t>
            </a:r>
            <a:r>
              <a:rPr lang="en-US" sz="5400" b="1" dirty="0"/>
              <a:t>Not </a:t>
            </a:r>
            <a:r>
              <a:rPr lang="en-US" sz="5400" b="1" dirty="0" smtClean="0"/>
              <a:t>Do?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0078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7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Pure and undefiled religion before God and the Father is this: to visit orphans and widows in their trouble, and to keep oneself unspotted from the world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James 1:27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603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You see then that a man is justified by works, and not by faith only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James 2:24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315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Who is wise and understanding among you? Let him show by good conduct that his works are done in the meekness of wisdom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James 3:13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063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Therefore, to him who knows to do good and does not do it, to him it is sin</a:t>
            </a:r>
            <a:r>
              <a:rPr lang="en-US" sz="3200" dirty="0" smtClean="0"/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4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554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People Do Not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389909"/>
            <a:ext cx="7980218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Some Are Afraid</a:t>
            </a:r>
          </a:p>
          <a:p>
            <a:pPr marL="0" indent="0" algn="ctr">
              <a:buNone/>
            </a:pPr>
            <a:r>
              <a:rPr lang="en-US" sz="3200" dirty="0" smtClean="0"/>
              <a:t>Matthew 26:31-35, 69-75</a:t>
            </a:r>
          </a:p>
        </p:txBody>
      </p:sp>
    </p:spTree>
    <p:extLst>
      <p:ext uri="{BB962C8B-B14F-4D97-AF65-F5344CB8AC3E}">
        <p14:creationId xmlns:p14="http://schemas.microsoft.com/office/powerpoint/2010/main" val="317564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373</Words>
  <Application>Microsoft Office PowerPoint</Application>
  <PresentationFormat>On-screen Show (4:3)</PresentationFormat>
  <Paragraphs>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PowerPoint Presentation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Why People Do Not Do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Adams</dc:creator>
  <cp:lastModifiedBy>Paul Adams</cp:lastModifiedBy>
  <cp:revision>5</cp:revision>
  <dcterms:created xsi:type="dcterms:W3CDTF">2015-01-18T02:33:31Z</dcterms:created>
  <dcterms:modified xsi:type="dcterms:W3CDTF">2015-01-18T03:12:30Z</dcterms:modified>
</cp:coreProperties>
</file>