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301" r:id="rId2"/>
    <p:sldId id="257" r:id="rId3"/>
    <p:sldId id="258" r:id="rId4"/>
    <p:sldId id="278" r:id="rId5"/>
    <p:sldId id="279" r:id="rId6"/>
    <p:sldId id="259" r:id="rId7"/>
    <p:sldId id="260" r:id="rId8"/>
    <p:sldId id="261" r:id="rId9"/>
    <p:sldId id="283" r:id="rId10"/>
    <p:sldId id="284" r:id="rId11"/>
    <p:sldId id="262" r:id="rId12"/>
    <p:sldId id="263" r:id="rId13"/>
    <p:sldId id="264" r:id="rId14"/>
    <p:sldId id="287" r:id="rId15"/>
    <p:sldId id="265" r:id="rId16"/>
    <p:sldId id="266" r:id="rId17"/>
    <p:sldId id="267" r:id="rId18"/>
    <p:sldId id="290" r:id="rId19"/>
    <p:sldId id="291" r:id="rId20"/>
    <p:sldId id="268" r:id="rId21"/>
    <p:sldId id="269" r:id="rId22"/>
    <p:sldId id="271" r:id="rId23"/>
    <p:sldId id="292" r:id="rId24"/>
    <p:sldId id="293" r:id="rId25"/>
    <p:sldId id="272" r:id="rId26"/>
    <p:sldId id="296" r:id="rId27"/>
    <p:sldId id="297" r:id="rId28"/>
    <p:sldId id="298" r:id="rId29"/>
    <p:sldId id="299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1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2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08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693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07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7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8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1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2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6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3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5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4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9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8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4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E5DB608-8B0C-443A-A185-4D973C3D4C09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D576-0856-4069-BA34-135F1B1C4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423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 smtClean="0"/>
              <a:t>Brother or Bother?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r>
              <a:rPr lang="en-US" sz="4800" b="1" dirty="0" smtClean="0"/>
              <a:t>Scripture Reading</a:t>
            </a:r>
          </a:p>
          <a:p>
            <a:pPr marL="45720" indent="0" algn="ctr">
              <a:buNone/>
            </a:pPr>
            <a:endParaRPr lang="en-US" sz="4800" b="1" dirty="0"/>
          </a:p>
          <a:p>
            <a:pPr marL="45720" indent="0" algn="ctr">
              <a:buNone/>
            </a:pPr>
            <a:r>
              <a:rPr lang="en-US" sz="4800" b="1" dirty="0" smtClean="0"/>
              <a:t>Genesis 4:1-9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465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Do not speak evil of one another, brethren. He who speaks evil of a brother and judges his brother, speaks evil of the law and judges the law. But if you judge the law, you are not a doer of the law but a judge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James 4:11</a:t>
            </a:r>
          </a:p>
        </p:txBody>
      </p:sp>
    </p:spTree>
    <p:extLst>
      <p:ext uri="{BB962C8B-B14F-4D97-AF65-F5344CB8AC3E}">
        <p14:creationId xmlns:p14="http://schemas.microsoft.com/office/powerpoint/2010/main" val="79464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Values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Forgives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Forgives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For if you forgive men their trespasses, your heavenly Father will also forgive you. </a:t>
            </a:r>
            <a:r>
              <a:rPr lang="en-US" sz="3200" dirty="0" smtClean="0"/>
              <a:t>But </a:t>
            </a:r>
            <a:r>
              <a:rPr lang="en-US" sz="3200" dirty="0"/>
              <a:t>if you do not forgive men their trespasses, neither will your Father forgive your trespasses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Matthew 6:14-15</a:t>
            </a:r>
          </a:p>
        </p:txBody>
      </p:sp>
    </p:spTree>
    <p:extLst>
      <p:ext uri="{BB962C8B-B14F-4D97-AF65-F5344CB8AC3E}">
        <p14:creationId xmlns:p14="http://schemas.microsoft.com/office/powerpoint/2010/main" val="197223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Forgives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Makes Peace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Therefore let us pursue the things which make for peace and the things by which one may edify another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Romans 14:19</a:t>
            </a:r>
          </a:p>
        </p:txBody>
      </p:sp>
    </p:spTree>
    <p:extLst>
      <p:ext uri="{BB962C8B-B14F-4D97-AF65-F5344CB8AC3E}">
        <p14:creationId xmlns:p14="http://schemas.microsoft.com/office/powerpoint/2010/main" val="15571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So Abram said to Lot, </a:t>
            </a:r>
            <a:r>
              <a:rPr lang="en-US" sz="3200" dirty="0" smtClean="0"/>
              <a:t>‘Please </a:t>
            </a:r>
            <a:r>
              <a:rPr lang="en-US" sz="3200" dirty="0"/>
              <a:t>let there be no strife between you and me, and between my herdsmen and your herdsmen; for we are brethren</a:t>
            </a:r>
            <a:r>
              <a:rPr lang="en-US" sz="3200" dirty="0" smtClean="0"/>
              <a:t>.’”</a:t>
            </a:r>
          </a:p>
          <a:p>
            <a:pPr marL="45720" indent="0" algn="ctr">
              <a:buNone/>
            </a:pPr>
            <a:r>
              <a:rPr lang="en-US" sz="3200" dirty="0" smtClean="0"/>
              <a:t>Genesis 13:8</a:t>
            </a:r>
          </a:p>
        </p:txBody>
      </p:sp>
    </p:spTree>
    <p:extLst>
      <p:ext uri="{BB962C8B-B14F-4D97-AF65-F5344CB8AC3E}">
        <p14:creationId xmlns:p14="http://schemas.microsoft.com/office/powerpoint/2010/main" val="15571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142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Relieves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Relieves</a:t>
            </a:r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Relieves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Then the disciples, each according to his ability, determined to send relief to the brethren dwelling in Judea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Acts 11:29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596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/>
              <a:t>Relieves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But whoever has this world's goods, and sees his brother in need, and shuts up his heart from him, how does the love of God abide in him</a:t>
            </a:r>
            <a:r>
              <a:rPr lang="en-US" sz="3200" dirty="0" smtClean="0"/>
              <a:t>?”</a:t>
            </a:r>
          </a:p>
          <a:p>
            <a:pPr marL="45720" indent="0" algn="ctr">
              <a:buNone/>
            </a:pPr>
            <a:r>
              <a:rPr lang="en-US" sz="3200" dirty="0" smtClean="0"/>
              <a:t>1 John 3:17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596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Relieves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Loves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Relieves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Loves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99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93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“If someone says, "I love God," and hates his brother, he is a liar; for he who does not love his brother whom he has seen, how can he love God whom he has not seen</a:t>
            </a:r>
            <a:r>
              <a:rPr lang="en-US" sz="3200" dirty="0" smtClean="0"/>
              <a:t>?”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1 John 4:20</a:t>
            </a:r>
          </a:p>
        </p:txBody>
      </p:sp>
    </p:spTree>
    <p:extLst>
      <p:ext uri="{BB962C8B-B14F-4D97-AF65-F5344CB8AC3E}">
        <p14:creationId xmlns:p14="http://schemas.microsoft.com/office/powerpoint/2010/main" val="30615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“We know that we have passed from death to life, because we love the brethren. He who does not love his brother abides in death</a:t>
            </a:r>
            <a:r>
              <a:rPr lang="en-US" sz="3200" dirty="0" smtClean="0"/>
              <a:t>.”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1 John 3:14</a:t>
            </a:r>
          </a:p>
        </p:txBody>
      </p:sp>
    </p:spTree>
    <p:extLst>
      <p:ext uri="{BB962C8B-B14F-4D97-AF65-F5344CB8AC3E}">
        <p14:creationId xmlns:p14="http://schemas.microsoft.com/office/powerpoint/2010/main" val="150896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Forgives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Makes Peace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Relieves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Loves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092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Therefore let us not judge one another anymore, but rather resolve this, not to put a stumbling block or a cause to fall in our brother's way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Romans 14:13</a:t>
            </a:r>
          </a:p>
        </p:txBody>
      </p:sp>
    </p:spTree>
    <p:extLst>
      <p:ext uri="{BB962C8B-B14F-4D97-AF65-F5344CB8AC3E}">
        <p14:creationId xmlns:p14="http://schemas.microsoft.com/office/powerpoint/2010/main" val="397692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But when you thus sin against the brethren, and wound their weak conscience, you sin against Christ. </a:t>
            </a:r>
            <a:r>
              <a:rPr lang="en-US" sz="3200" dirty="0" smtClean="0"/>
              <a:t>Therefore</a:t>
            </a:r>
            <a:r>
              <a:rPr lang="en-US" sz="3200" dirty="0"/>
              <a:t>, if food makes my brother stumble, I will never again eat meat, lest I make my brother stumble</a:t>
            </a:r>
            <a:r>
              <a:rPr lang="en-US" sz="3200" dirty="0" smtClean="0"/>
              <a:t>.”</a:t>
            </a:r>
          </a:p>
          <a:p>
            <a:pPr marL="45720" indent="0" algn="ctr">
              <a:buNone/>
            </a:pPr>
            <a:r>
              <a:rPr lang="en-US" sz="3200" dirty="0" smtClean="0"/>
              <a:t>1 Corinthians 8:12-13</a:t>
            </a:r>
          </a:p>
        </p:txBody>
      </p:sp>
    </p:spTree>
    <p:extLst>
      <p:ext uri="{BB962C8B-B14F-4D97-AF65-F5344CB8AC3E}">
        <p14:creationId xmlns:p14="http://schemas.microsoft.com/office/powerpoint/2010/main" val="397692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/>
              <a:t>Protects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3200" dirty="0" smtClean="0"/>
              <a:t>Values</a:t>
            </a:r>
          </a:p>
          <a:p>
            <a:pPr marL="45720" indent="0" algn="ctr">
              <a:lnSpc>
                <a:spcPct val="80000"/>
              </a:lnSpc>
              <a:spcBef>
                <a:spcPts val="200"/>
              </a:spcBef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/>
              <a:t>Values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45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1260" cy="1371600"/>
          </a:xfrm>
        </p:spPr>
        <p:txBody>
          <a:bodyPr/>
          <a:lstStyle/>
          <a:p>
            <a:r>
              <a:rPr lang="en-US" sz="4800" b="1" dirty="0"/>
              <a:t>Brother or Bother?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199" cy="52578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>
                <a:solidFill>
                  <a:prstClr val="white"/>
                </a:solidFill>
              </a:rPr>
              <a:t>Values</a:t>
            </a:r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r>
              <a:rPr lang="en-US" sz="3200" dirty="0" smtClean="0"/>
              <a:t>“… </a:t>
            </a:r>
            <a:r>
              <a:rPr lang="en-US" sz="3200" dirty="0"/>
              <a:t>does not behave rudely, does not seek its own, is not provoked, thinks no </a:t>
            </a:r>
            <a:r>
              <a:rPr lang="en-US" sz="3200" dirty="0" smtClean="0"/>
              <a:t>evil …”</a:t>
            </a:r>
          </a:p>
          <a:p>
            <a:pPr marL="45720" indent="0" algn="ctr">
              <a:buNone/>
            </a:pPr>
            <a:r>
              <a:rPr lang="en-US" sz="3200" dirty="0" smtClean="0"/>
              <a:t>1 Corinthians 13:5</a:t>
            </a:r>
          </a:p>
          <a:p>
            <a:pPr marL="4572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464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582</Words>
  <Application>Microsoft Office PowerPoint</Application>
  <PresentationFormat>On-screen Show (4:3)</PresentationFormat>
  <Paragraphs>157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Ion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  <vt:lpstr>Brother or Bother?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PDA</dc:creator>
  <cp:lastModifiedBy>Paul Adams</cp:lastModifiedBy>
  <cp:revision>10</cp:revision>
  <dcterms:created xsi:type="dcterms:W3CDTF">2013-06-02T02:52:04Z</dcterms:created>
  <dcterms:modified xsi:type="dcterms:W3CDTF">2015-02-22T14:34:47Z</dcterms:modified>
</cp:coreProperties>
</file>