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279" r:id="rId3"/>
    <p:sldId id="313" r:id="rId4"/>
    <p:sldId id="314" r:id="rId5"/>
    <p:sldId id="280" r:id="rId6"/>
    <p:sldId id="298" r:id="rId7"/>
    <p:sldId id="299" r:id="rId8"/>
    <p:sldId id="300" r:id="rId9"/>
    <p:sldId id="281" r:id="rId10"/>
    <p:sldId id="301" r:id="rId11"/>
    <p:sldId id="302" r:id="rId12"/>
    <p:sldId id="303" r:id="rId13"/>
    <p:sldId id="304" r:id="rId14"/>
    <p:sldId id="282" r:id="rId15"/>
    <p:sldId id="305" r:id="rId16"/>
    <p:sldId id="306" r:id="rId17"/>
    <p:sldId id="307" r:id="rId18"/>
    <p:sldId id="283" r:id="rId19"/>
    <p:sldId id="309" r:id="rId20"/>
    <p:sldId id="310" r:id="rId21"/>
    <p:sldId id="311" r:id="rId22"/>
    <p:sldId id="312"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391" autoAdjust="0"/>
  </p:normalViewPr>
  <p:slideViewPr>
    <p:cSldViewPr>
      <p:cViewPr varScale="1">
        <p:scale>
          <a:sx n="79" d="100"/>
          <a:sy n="79" d="100"/>
        </p:scale>
        <p:origin x="546" y="96"/>
      </p:cViewPr>
      <p:guideLst>
        <p:guide orient="horz" pos="2160"/>
        <p:guide pos="2880"/>
      </p:guideLst>
    </p:cSldViewPr>
  </p:slideViewPr>
  <p:outlineViewPr>
    <p:cViewPr>
      <p:scale>
        <a:sx n="33" d="100"/>
        <a:sy n="33" d="100"/>
      </p:scale>
      <p:origin x="0" y="78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F62251-7D38-49C0-AE3F-242D77F29529}" type="datetimeFigureOut">
              <a:rPr lang="en-US" smtClean="0"/>
              <a:t>1/31/2015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A0B594-E075-4571-962E-735C4A9CE474}" type="slidenum">
              <a:rPr lang="en-US" smtClean="0"/>
              <a:t>‹#›</a:t>
            </a:fld>
            <a:endParaRPr lang="en-US" dirty="0"/>
          </a:p>
        </p:txBody>
      </p:sp>
    </p:spTree>
    <p:extLst>
      <p:ext uri="{BB962C8B-B14F-4D97-AF65-F5344CB8AC3E}">
        <p14:creationId xmlns:p14="http://schemas.microsoft.com/office/powerpoint/2010/main" val="1792049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4CF564-3E65-47C5-8B50-0AA689A5FA49}" type="datetimeFigureOut">
              <a:rPr lang="en-US" smtClean="0"/>
              <a:t>1/31/2015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DB084-2C34-47C9-8C6B-13FF271BCFC8}" type="slidenum">
              <a:rPr lang="en-US" smtClean="0"/>
              <a:t>‹#›</a:t>
            </a:fld>
            <a:endParaRPr lang="en-US" dirty="0"/>
          </a:p>
        </p:txBody>
      </p:sp>
    </p:spTree>
    <p:extLst>
      <p:ext uri="{BB962C8B-B14F-4D97-AF65-F5344CB8AC3E}">
        <p14:creationId xmlns:p14="http://schemas.microsoft.com/office/powerpoint/2010/main" val="138292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1</a:t>
            </a:fld>
            <a:endParaRPr lang="en-US" dirty="0"/>
          </a:p>
        </p:txBody>
      </p:sp>
    </p:spTree>
    <p:extLst>
      <p:ext uri="{BB962C8B-B14F-4D97-AF65-F5344CB8AC3E}">
        <p14:creationId xmlns:p14="http://schemas.microsoft.com/office/powerpoint/2010/main" val="63313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10</a:t>
            </a:fld>
            <a:endParaRPr lang="en-US" dirty="0"/>
          </a:p>
        </p:txBody>
      </p:sp>
    </p:spTree>
    <p:extLst>
      <p:ext uri="{BB962C8B-B14F-4D97-AF65-F5344CB8AC3E}">
        <p14:creationId xmlns:p14="http://schemas.microsoft.com/office/powerpoint/2010/main" val="230661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11</a:t>
            </a:fld>
            <a:endParaRPr lang="en-US" dirty="0"/>
          </a:p>
        </p:txBody>
      </p:sp>
    </p:spTree>
    <p:extLst>
      <p:ext uri="{BB962C8B-B14F-4D97-AF65-F5344CB8AC3E}">
        <p14:creationId xmlns:p14="http://schemas.microsoft.com/office/powerpoint/2010/main" val="1035081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12</a:t>
            </a:fld>
            <a:endParaRPr lang="en-US" dirty="0"/>
          </a:p>
        </p:txBody>
      </p:sp>
    </p:spTree>
    <p:extLst>
      <p:ext uri="{BB962C8B-B14F-4D97-AF65-F5344CB8AC3E}">
        <p14:creationId xmlns:p14="http://schemas.microsoft.com/office/powerpoint/2010/main" val="231866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13</a:t>
            </a:fld>
            <a:endParaRPr lang="en-US" dirty="0"/>
          </a:p>
        </p:txBody>
      </p:sp>
    </p:spTree>
    <p:extLst>
      <p:ext uri="{BB962C8B-B14F-4D97-AF65-F5344CB8AC3E}">
        <p14:creationId xmlns:p14="http://schemas.microsoft.com/office/powerpoint/2010/main" val="915011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14</a:t>
            </a:fld>
            <a:endParaRPr lang="en-US" dirty="0"/>
          </a:p>
        </p:txBody>
      </p:sp>
    </p:spTree>
    <p:extLst>
      <p:ext uri="{BB962C8B-B14F-4D97-AF65-F5344CB8AC3E}">
        <p14:creationId xmlns:p14="http://schemas.microsoft.com/office/powerpoint/2010/main" val="4206416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15</a:t>
            </a:fld>
            <a:endParaRPr lang="en-US" dirty="0"/>
          </a:p>
        </p:txBody>
      </p:sp>
    </p:spTree>
    <p:extLst>
      <p:ext uri="{BB962C8B-B14F-4D97-AF65-F5344CB8AC3E}">
        <p14:creationId xmlns:p14="http://schemas.microsoft.com/office/powerpoint/2010/main" val="1007756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16</a:t>
            </a:fld>
            <a:endParaRPr lang="en-US" dirty="0"/>
          </a:p>
        </p:txBody>
      </p:sp>
    </p:spTree>
    <p:extLst>
      <p:ext uri="{BB962C8B-B14F-4D97-AF65-F5344CB8AC3E}">
        <p14:creationId xmlns:p14="http://schemas.microsoft.com/office/powerpoint/2010/main" val="923814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17</a:t>
            </a:fld>
            <a:endParaRPr lang="en-US" dirty="0"/>
          </a:p>
        </p:txBody>
      </p:sp>
    </p:spTree>
    <p:extLst>
      <p:ext uri="{BB962C8B-B14F-4D97-AF65-F5344CB8AC3E}">
        <p14:creationId xmlns:p14="http://schemas.microsoft.com/office/powerpoint/2010/main" val="2737069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18</a:t>
            </a:fld>
            <a:endParaRPr lang="en-US" dirty="0"/>
          </a:p>
        </p:txBody>
      </p:sp>
    </p:spTree>
    <p:extLst>
      <p:ext uri="{BB962C8B-B14F-4D97-AF65-F5344CB8AC3E}">
        <p14:creationId xmlns:p14="http://schemas.microsoft.com/office/powerpoint/2010/main" val="4049548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19</a:t>
            </a:fld>
            <a:endParaRPr lang="en-US" dirty="0"/>
          </a:p>
        </p:txBody>
      </p:sp>
    </p:spTree>
    <p:extLst>
      <p:ext uri="{BB962C8B-B14F-4D97-AF65-F5344CB8AC3E}">
        <p14:creationId xmlns:p14="http://schemas.microsoft.com/office/powerpoint/2010/main" val="8964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2</a:t>
            </a:fld>
            <a:endParaRPr lang="en-US" dirty="0"/>
          </a:p>
        </p:txBody>
      </p:sp>
    </p:spTree>
    <p:extLst>
      <p:ext uri="{BB962C8B-B14F-4D97-AF65-F5344CB8AC3E}">
        <p14:creationId xmlns:p14="http://schemas.microsoft.com/office/powerpoint/2010/main" val="332466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20</a:t>
            </a:fld>
            <a:endParaRPr lang="en-US" dirty="0"/>
          </a:p>
        </p:txBody>
      </p:sp>
    </p:spTree>
    <p:extLst>
      <p:ext uri="{BB962C8B-B14F-4D97-AF65-F5344CB8AC3E}">
        <p14:creationId xmlns:p14="http://schemas.microsoft.com/office/powerpoint/2010/main" val="1723351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21</a:t>
            </a:fld>
            <a:endParaRPr lang="en-US" dirty="0"/>
          </a:p>
        </p:txBody>
      </p:sp>
    </p:spTree>
    <p:extLst>
      <p:ext uri="{BB962C8B-B14F-4D97-AF65-F5344CB8AC3E}">
        <p14:creationId xmlns:p14="http://schemas.microsoft.com/office/powerpoint/2010/main" val="317552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22</a:t>
            </a:fld>
            <a:endParaRPr lang="en-US" dirty="0"/>
          </a:p>
        </p:txBody>
      </p:sp>
    </p:spTree>
    <p:extLst>
      <p:ext uri="{BB962C8B-B14F-4D97-AF65-F5344CB8AC3E}">
        <p14:creationId xmlns:p14="http://schemas.microsoft.com/office/powerpoint/2010/main" val="2611275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23</a:t>
            </a:fld>
            <a:endParaRPr lang="en-US" dirty="0"/>
          </a:p>
        </p:txBody>
      </p:sp>
    </p:spTree>
    <p:extLst>
      <p:ext uri="{BB962C8B-B14F-4D97-AF65-F5344CB8AC3E}">
        <p14:creationId xmlns:p14="http://schemas.microsoft.com/office/powerpoint/2010/main" val="78195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3</a:t>
            </a:fld>
            <a:endParaRPr lang="en-US" dirty="0"/>
          </a:p>
        </p:txBody>
      </p:sp>
    </p:spTree>
    <p:extLst>
      <p:ext uri="{BB962C8B-B14F-4D97-AF65-F5344CB8AC3E}">
        <p14:creationId xmlns:p14="http://schemas.microsoft.com/office/powerpoint/2010/main" val="217851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4</a:t>
            </a:fld>
            <a:endParaRPr lang="en-US" dirty="0"/>
          </a:p>
        </p:txBody>
      </p:sp>
    </p:spTree>
    <p:extLst>
      <p:ext uri="{BB962C8B-B14F-4D97-AF65-F5344CB8AC3E}">
        <p14:creationId xmlns:p14="http://schemas.microsoft.com/office/powerpoint/2010/main" val="244252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5</a:t>
            </a:fld>
            <a:endParaRPr lang="en-US" dirty="0"/>
          </a:p>
        </p:txBody>
      </p:sp>
    </p:spTree>
    <p:extLst>
      <p:ext uri="{BB962C8B-B14F-4D97-AF65-F5344CB8AC3E}">
        <p14:creationId xmlns:p14="http://schemas.microsoft.com/office/powerpoint/2010/main" val="11569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6</a:t>
            </a:fld>
            <a:endParaRPr lang="en-US" dirty="0"/>
          </a:p>
        </p:txBody>
      </p:sp>
    </p:spTree>
    <p:extLst>
      <p:ext uri="{BB962C8B-B14F-4D97-AF65-F5344CB8AC3E}">
        <p14:creationId xmlns:p14="http://schemas.microsoft.com/office/powerpoint/2010/main" val="99400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7</a:t>
            </a:fld>
            <a:endParaRPr lang="en-US" dirty="0"/>
          </a:p>
        </p:txBody>
      </p:sp>
    </p:spTree>
    <p:extLst>
      <p:ext uri="{BB962C8B-B14F-4D97-AF65-F5344CB8AC3E}">
        <p14:creationId xmlns:p14="http://schemas.microsoft.com/office/powerpoint/2010/main" val="334296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8</a:t>
            </a:fld>
            <a:endParaRPr lang="en-US" dirty="0"/>
          </a:p>
        </p:txBody>
      </p:sp>
    </p:spTree>
    <p:extLst>
      <p:ext uri="{BB962C8B-B14F-4D97-AF65-F5344CB8AC3E}">
        <p14:creationId xmlns:p14="http://schemas.microsoft.com/office/powerpoint/2010/main" val="292710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DB084-2C34-47C9-8C6B-13FF271BCFC8}" type="slidenum">
              <a:rPr lang="en-US" smtClean="0"/>
              <a:t>9</a:t>
            </a:fld>
            <a:endParaRPr lang="en-US" dirty="0"/>
          </a:p>
        </p:txBody>
      </p:sp>
    </p:spTree>
    <p:extLst>
      <p:ext uri="{BB962C8B-B14F-4D97-AF65-F5344CB8AC3E}">
        <p14:creationId xmlns:p14="http://schemas.microsoft.com/office/powerpoint/2010/main" val="376169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14063E-FC22-442B-8C9F-7D60C355063C}" type="datetimeFigureOut">
              <a:rPr lang="en-US" smtClean="0"/>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4975AB-E60E-46AB-B87D-3153694EFEB9}"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4063E-FC22-442B-8C9F-7D60C355063C}" type="datetimeFigureOut">
              <a:rPr lang="en-US" smtClean="0"/>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4975AB-E60E-46AB-B87D-3153694EFEB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4063E-FC22-442B-8C9F-7D60C355063C}" type="datetimeFigureOut">
              <a:rPr lang="en-US" smtClean="0"/>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4975AB-E60E-46AB-B87D-3153694EFEB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4063E-FC22-442B-8C9F-7D60C355063C}" type="datetimeFigureOut">
              <a:rPr lang="en-US" smtClean="0"/>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4975AB-E60E-46AB-B87D-3153694EFEB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4063E-FC22-442B-8C9F-7D60C355063C}" type="datetimeFigureOut">
              <a:rPr lang="en-US" smtClean="0"/>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4975AB-E60E-46AB-B87D-3153694EFEB9}"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14063E-FC22-442B-8C9F-7D60C355063C}" type="datetimeFigureOut">
              <a:rPr lang="en-US" smtClean="0"/>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4975AB-E60E-46AB-B87D-3153694EFEB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14063E-FC22-442B-8C9F-7D60C355063C}" type="datetimeFigureOut">
              <a:rPr lang="en-US" smtClean="0"/>
              <a:t>1/31/2015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4975AB-E60E-46AB-B87D-3153694EFEB9}"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14063E-FC22-442B-8C9F-7D60C355063C}" type="datetimeFigureOut">
              <a:rPr lang="en-US" smtClean="0"/>
              <a:t>1/31/2015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4975AB-E60E-46AB-B87D-3153694EFEB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4063E-FC22-442B-8C9F-7D60C355063C}" type="datetimeFigureOut">
              <a:rPr lang="en-US" smtClean="0"/>
              <a:t>1/31/2015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4975AB-E60E-46AB-B87D-3153694EFEB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4063E-FC22-442B-8C9F-7D60C355063C}" type="datetimeFigureOut">
              <a:rPr lang="en-US" smtClean="0"/>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4975AB-E60E-46AB-B87D-3153694EFEB9}"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4063E-FC22-442B-8C9F-7D60C355063C}" type="datetimeFigureOut">
              <a:rPr lang="en-US" smtClean="0"/>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4975AB-E60E-46AB-B87D-3153694EFEB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lumMod val="53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C14063E-FC22-442B-8C9F-7D60C355063C}" type="datetimeFigureOut">
              <a:rPr lang="en-US" smtClean="0"/>
              <a:t>1/31/2015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54975AB-E60E-46AB-B87D-3153694EFEB9}"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614684"/>
            <a:ext cx="4648200" cy="101566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 Peter 5:5-10</a:t>
            </a:r>
            <a:endParaRPr lang="en-US" sz="6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89852"/>
            <a:ext cx="3474798" cy="304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19912" y="304800"/>
            <a:ext cx="7437198" cy="243143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Overcoming Your Adversary</a:t>
            </a:r>
            <a:endParaRPr lang="en-US" sz="7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868491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“Therefore </a:t>
            </a:r>
            <a:r>
              <a:rPr lang="en-US" sz="3200" b="1" dirty="0">
                <a:solidFill>
                  <a:schemeClr val="tx1"/>
                </a:solidFill>
              </a:rPr>
              <a:t>humble yourselves under the mighty hand of God, that He may exalt you in due time, </a:t>
            </a:r>
            <a:r>
              <a:rPr lang="en-US" sz="3200" b="1" dirty="0" smtClean="0">
                <a:solidFill>
                  <a:schemeClr val="tx1"/>
                </a:solidFill>
              </a:rPr>
              <a:t>casting </a:t>
            </a:r>
            <a:r>
              <a:rPr lang="en-US" sz="3200" b="1" dirty="0">
                <a:solidFill>
                  <a:schemeClr val="tx1"/>
                </a:solidFill>
              </a:rPr>
              <a:t>all your care upon Him, for He cares for you</a:t>
            </a:r>
            <a:r>
              <a:rPr lang="en-US" sz="3200" b="1" dirty="0" smtClean="0">
                <a:solidFill>
                  <a:schemeClr val="tx1"/>
                </a:solidFill>
              </a:rPr>
              <a:t>.”</a:t>
            </a:r>
          </a:p>
          <a:p>
            <a:pPr marL="0" indent="0" algn="ctr">
              <a:buNone/>
            </a:pPr>
            <a:r>
              <a:rPr lang="en-US" sz="3200" b="1" dirty="0" smtClean="0">
                <a:solidFill>
                  <a:schemeClr val="tx1"/>
                </a:solidFill>
              </a:rPr>
              <a:t>1 Peter 5:6-7</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b="1" dirty="0" smtClean="0">
                <a:solidFill>
                  <a:srgbClr val="FFC000"/>
                </a:solidFill>
              </a:rPr>
              <a:t>Get Help</a:t>
            </a:r>
          </a:p>
        </p:txBody>
      </p:sp>
    </p:spTree>
    <p:extLst>
      <p:ext uri="{BB962C8B-B14F-4D97-AF65-F5344CB8AC3E}">
        <p14:creationId xmlns:p14="http://schemas.microsoft.com/office/powerpoint/2010/main" val="3880727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“Fear </a:t>
            </a:r>
            <a:r>
              <a:rPr lang="en-US" sz="3200" b="1" dirty="0">
                <a:solidFill>
                  <a:schemeClr val="tx1"/>
                </a:solidFill>
              </a:rPr>
              <a:t>not, for I am with you; be not dismayed, for I am your God; I will strengthen you, I will help you, I will uphold you with my righteous right hand</a:t>
            </a:r>
            <a:r>
              <a:rPr lang="en-US" sz="3200" b="1" dirty="0" smtClean="0">
                <a:solidFill>
                  <a:schemeClr val="tx1"/>
                </a:solidFill>
              </a:rPr>
              <a:t>.”</a:t>
            </a:r>
          </a:p>
          <a:p>
            <a:pPr marL="0" indent="0" algn="ctr">
              <a:buNone/>
            </a:pPr>
            <a:r>
              <a:rPr lang="en-US" sz="3200" b="1" dirty="0" smtClean="0">
                <a:solidFill>
                  <a:schemeClr val="tx1"/>
                </a:solidFill>
              </a:rPr>
              <a:t>Isaiah 41:10</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b="1" dirty="0" smtClean="0">
                <a:solidFill>
                  <a:srgbClr val="FFC000"/>
                </a:solidFill>
              </a:rPr>
              <a:t>Get Help</a:t>
            </a:r>
          </a:p>
        </p:txBody>
      </p:sp>
    </p:spTree>
    <p:extLst>
      <p:ext uri="{BB962C8B-B14F-4D97-AF65-F5344CB8AC3E}">
        <p14:creationId xmlns:p14="http://schemas.microsoft.com/office/powerpoint/2010/main" val="273227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“When </a:t>
            </a:r>
            <a:r>
              <a:rPr lang="en-US" sz="3200" b="1" dirty="0">
                <a:solidFill>
                  <a:schemeClr val="tx1"/>
                </a:solidFill>
              </a:rPr>
              <a:t>the righteous cry for help, the Lord hears and delivers them out of all their troubles</a:t>
            </a:r>
            <a:r>
              <a:rPr lang="en-US" sz="3200" b="1" dirty="0" smtClean="0">
                <a:solidFill>
                  <a:schemeClr val="tx1"/>
                </a:solidFill>
              </a:rPr>
              <a:t>.”</a:t>
            </a:r>
          </a:p>
          <a:p>
            <a:pPr marL="0" indent="0" algn="ctr">
              <a:buNone/>
            </a:pPr>
            <a:r>
              <a:rPr lang="en-US" sz="3200" b="1" dirty="0" smtClean="0">
                <a:solidFill>
                  <a:schemeClr val="tx1"/>
                </a:solidFill>
              </a:rPr>
              <a:t>Psalm 34:17</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b="1" dirty="0" smtClean="0">
                <a:solidFill>
                  <a:srgbClr val="FFC000"/>
                </a:solidFill>
              </a:rPr>
              <a:t>Get Help</a:t>
            </a:r>
          </a:p>
        </p:txBody>
      </p:sp>
    </p:spTree>
    <p:extLst>
      <p:ext uri="{BB962C8B-B14F-4D97-AF65-F5344CB8AC3E}">
        <p14:creationId xmlns:p14="http://schemas.microsoft.com/office/powerpoint/2010/main" val="3873701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“Hear</a:t>
            </a:r>
            <a:r>
              <a:rPr lang="en-US" sz="3200" b="1" dirty="0">
                <a:solidFill>
                  <a:schemeClr val="tx1"/>
                </a:solidFill>
              </a:rPr>
              <a:t>, O Lord, and be merciful to me! O Lord, be my </a:t>
            </a:r>
            <a:r>
              <a:rPr lang="en-US" sz="3200" b="1" dirty="0" smtClean="0">
                <a:solidFill>
                  <a:schemeClr val="tx1"/>
                </a:solidFill>
              </a:rPr>
              <a:t>helper!”</a:t>
            </a:r>
          </a:p>
          <a:p>
            <a:pPr marL="0" indent="0" algn="ctr">
              <a:buNone/>
            </a:pPr>
            <a:r>
              <a:rPr lang="en-US" sz="3200" b="1" dirty="0" smtClean="0">
                <a:solidFill>
                  <a:schemeClr val="tx1"/>
                </a:solidFill>
              </a:rPr>
              <a:t>Psalm 30:10</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b="1" dirty="0" smtClean="0">
                <a:solidFill>
                  <a:srgbClr val="FFC000"/>
                </a:solidFill>
              </a:rPr>
              <a:t>Get Help</a:t>
            </a:r>
          </a:p>
        </p:txBody>
      </p:sp>
    </p:spTree>
    <p:extLst>
      <p:ext uri="{BB962C8B-B14F-4D97-AF65-F5344CB8AC3E}">
        <p14:creationId xmlns:p14="http://schemas.microsoft.com/office/powerpoint/2010/main" val="859685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endParaRPr lang="en-US" sz="3200" dirty="0" smtClean="0"/>
          </a:p>
          <a:p>
            <a:endParaRPr lang="en-US" dirty="0" smtClean="0"/>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dirty="0" smtClean="0"/>
              <a:t>Get Help</a:t>
            </a:r>
          </a:p>
          <a:p>
            <a:pPr marL="0" indent="0" algn="ctr">
              <a:buNone/>
            </a:pPr>
            <a:r>
              <a:rPr lang="en-US" sz="3200" b="1" dirty="0" smtClean="0">
                <a:solidFill>
                  <a:srgbClr val="FFC000"/>
                </a:solidFill>
              </a:rPr>
              <a:t>Be Ready</a:t>
            </a:r>
          </a:p>
        </p:txBody>
      </p:sp>
    </p:spTree>
    <p:extLst>
      <p:ext uri="{BB962C8B-B14F-4D97-AF65-F5344CB8AC3E}">
        <p14:creationId xmlns:p14="http://schemas.microsoft.com/office/powerpoint/2010/main" val="389863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“Be </a:t>
            </a:r>
            <a:r>
              <a:rPr lang="en-US" sz="3200" b="1" dirty="0">
                <a:solidFill>
                  <a:schemeClr val="tx1"/>
                </a:solidFill>
              </a:rPr>
              <a:t>sober, be vigilant; because your adversary the devil walks about like a roaring lion, seeking whom he may devour. </a:t>
            </a:r>
          </a:p>
          <a:p>
            <a:pPr marL="0" indent="0" algn="ctr">
              <a:buNone/>
            </a:pPr>
            <a:r>
              <a:rPr lang="en-US" sz="3200" b="1" dirty="0" smtClean="0">
                <a:solidFill>
                  <a:schemeClr val="tx1"/>
                </a:solidFill>
              </a:rPr>
              <a:t>Resist </a:t>
            </a:r>
            <a:r>
              <a:rPr lang="en-US" sz="3200" b="1" dirty="0">
                <a:solidFill>
                  <a:schemeClr val="tx1"/>
                </a:solidFill>
              </a:rPr>
              <a:t>him, steadfast in the faith, knowing that the same sufferings are experienced by your brotherhood in the world</a:t>
            </a:r>
            <a:r>
              <a:rPr lang="en-US" sz="3200" b="1" dirty="0" smtClean="0">
                <a:solidFill>
                  <a:schemeClr val="tx1"/>
                </a:solidFill>
              </a:rPr>
              <a:t>.”</a:t>
            </a:r>
          </a:p>
          <a:p>
            <a:pPr marL="0" indent="0" algn="ctr">
              <a:buNone/>
            </a:pPr>
            <a:r>
              <a:rPr lang="en-US" sz="3200" b="1" dirty="0" smtClean="0">
                <a:solidFill>
                  <a:schemeClr val="tx1"/>
                </a:solidFill>
              </a:rPr>
              <a:t>1 Peter 5:8-9</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dirty="0" smtClean="0"/>
              <a:t>Get Help</a:t>
            </a:r>
          </a:p>
          <a:p>
            <a:pPr marL="0" indent="0" algn="ctr">
              <a:buNone/>
            </a:pPr>
            <a:r>
              <a:rPr lang="en-US" sz="3200" b="1" dirty="0" smtClean="0">
                <a:solidFill>
                  <a:srgbClr val="FFC000"/>
                </a:solidFill>
              </a:rPr>
              <a:t>Be Ready</a:t>
            </a:r>
          </a:p>
        </p:txBody>
      </p:sp>
    </p:spTree>
    <p:extLst>
      <p:ext uri="{BB962C8B-B14F-4D97-AF65-F5344CB8AC3E}">
        <p14:creationId xmlns:p14="http://schemas.microsoft.com/office/powerpoint/2010/main" val="1591113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normAutofit/>
          </a:bodyPr>
          <a:lstStyle/>
          <a:p>
            <a:pPr marL="0" indent="0" algn="ctr">
              <a:buNone/>
            </a:pPr>
            <a:r>
              <a:rPr lang="en-US" sz="3200" b="1" dirty="0" smtClean="0">
                <a:solidFill>
                  <a:schemeClr val="tx1"/>
                </a:solidFill>
              </a:rPr>
              <a:t>“As </a:t>
            </a:r>
            <a:r>
              <a:rPr lang="en-US" sz="3200" b="1" dirty="0">
                <a:solidFill>
                  <a:schemeClr val="tx1"/>
                </a:solidFill>
              </a:rPr>
              <a:t>you therefore have received Christ Jesus the Lord, so walk in </a:t>
            </a:r>
            <a:r>
              <a:rPr lang="en-US" sz="3200" b="1" dirty="0" smtClean="0">
                <a:solidFill>
                  <a:schemeClr val="tx1"/>
                </a:solidFill>
              </a:rPr>
              <a:t>Him, rooted </a:t>
            </a:r>
            <a:r>
              <a:rPr lang="en-US" sz="3200" b="1" dirty="0">
                <a:solidFill>
                  <a:schemeClr val="tx1"/>
                </a:solidFill>
              </a:rPr>
              <a:t>and built up in Him and established in the faith, as you have been taught, abounding in it with thanksgiving</a:t>
            </a:r>
            <a:r>
              <a:rPr lang="en-US" sz="3200" b="1" dirty="0" smtClean="0">
                <a:solidFill>
                  <a:schemeClr val="tx1"/>
                </a:solidFill>
              </a:rPr>
              <a:t>.”</a:t>
            </a:r>
          </a:p>
          <a:p>
            <a:pPr marL="0" indent="0" algn="ctr">
              <a:buNone/>
            </a:pPr>
            <a:r>
              <a:rPr lang="en-US" sz="3200" b="1" dirty="0" smtClean="0">
                <a:solidFill>
                  <a:schemeClr val="tx1"/>
                </a:solidFill>
              </a:rPr>
              <a:t>Colossians 2:6-7 </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dirty="0" smtClean="0"/>
              <a:t>Get Help</a:t>
            </a:r>
          </a:p>
          <a:p>
            <a:pPr marL="0" indent="0" algn="ctr">
              <a:buNone/>
            </a:pPr>
            <a:r>
              <a:rPr lang="en-US" sz="3200" b="1" dirty="0" smtClean="0">
                <a:solidFill>
                  <a:srgbClr val="FFC000"/>
                </a:solidFill>
              </a:rPr>
              <a:t>Be Ready</a:t>
            </a:r>
          </a:p>
        </p:txBody>
      </p:sp>
    </p:spTree>
    <p:extLst>
      <p:ext uri="{BB962C8B-B14F-4D97-AF65-F5344CB8AC3E}">
        <p14:creationId xmlns:p14="http://schemas.microsoft.com/office/powerpoint/2010/main" val="1629798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“Blessed </a:t>
            </a:r>
            <a:r>
              <a:rPr lang="en-US" sz="3200" b="1" dirty="0">
                <a:solidFill>
                  <a:schemeClr val="tx1"/>
                </a:solidFill>
              </a:rPr>
              <a:t>be the Lord my Rock, Who trains my hands for war, And my fingers for </a:t>
            </a:r>
            <a:r>
              <a:rPr lang="en-US" sz="3200" b="1" dirty="0" smtClean="0">
                <a:solidFill>
                  <a:schemeClr val="tx1"/>
                </a:solidFill>
              </a:rPr>
              <a:t>battle.”</a:t>
            </a:r>
          </a:p>
          <a:p>
            <a:pPr marL="0" indent="0" algn="ctr">
              <a:buNone/>
            </a:pPr>
            <a:r>
              <a:rPr lang="en-US" sz="3200" b="1" dirty="0" smtClean="0">
                <a:solidFill>
                  <a:schemeClr val="tx1"/>
                </a:solidFill>
              </a:rPr>
              <a:t>Psalm 144:1</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dirty="0" smtClean="0"/>
              <a:t>Get Help</a:t>
            </a:r>
          </a:p>
          <a:p>
            <a:pPr marL="0" indent="0" algn="ctr">
              <a:buNone/>
            </a:pPr>
            <a:r>
              <a:rPr lang="en-US" sz="3200" b="1" dirty="0" smtClean="0">
                <a:solidFill>
                  <a:srgbClr val="FFC000"/>
                </a:solidFill>
              </a:rPr>
              <a:t>Be Ready</a:t>
            </a:r>
          </a:p>
        </p:txBody>
      </p:sp>
    </p:spTree>
    <p:extLst>
      <p:ext uri="{BB962C8B-B14F-4D97-AF65-F5344CB8AC3E}">
        <p14:creationId xmlns:p14="http://schemas.microsoft.com/office/powerpoint/2010/main" val="794752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endParaRPr lang="en-US" sz="3200" dirty="0" smtClean="0"/>
          </a:p>
          <a:p>
            <a:endParaRPr lang="en-US" dirty="0" smtClean="0"/>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dirty="0" smtClean="0"/>
              <a:t>Get Help</a:t>
            </a:r>
          </a:p>
          <a:p>
            <a:pPr marL="0" indent="0" algn="ctr">
              <a:buNone/>
            </a:pPr>
            <a:r>
              <a:rPr lang="en-US" sz="3200" dirty="0" smtClean="0"/>
              <a:t>Be Ready</a:t>
            </a:r>
          </a:p>
          <a:p>
            <a:pPr marL="0" indent="0" algn="ctr">
              <a:buNone/>
            </a:pPr>
            <a:r>
              <a:rPr lang="en-US" sz="3200" b="1" dirty="0" smtClean="0">
                <a:solidFill>
                  <a:srgbClr val="FFC000"/>
                </a:solidFill>
              </a:rPr>
              <a:t>Trust God</a:t>
            </a:r>
          </a:p>
        </p:txBody>
      </p:sp>
    </p:spTree>
    <p:extLst>
      <p:ext uri="{BB962C8B-B14F-4D97-AF65-F5344CB8AC3E}">
        <p14:creationId xmlns:p14="http://schemas.microsoft.com/office/powerpoint/2010/main" val="575513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“But </a:t>
            </a:r>
            <a:r>
              <a:rPr lang="en-US" sz="3200" b="1" dirty="0">
                <a:solidFill>
                  <a:schemeClr val="tx1"/>
                </a:solidFill>
              </a:rPr>
              <a:t>may the God of all grace, who called us to His eternal glory by Christ Jesus, after you have suffered a while, perfect, establish, strengthen, and settle you</a:t>
            </a:r>
            <a:r>
              <a:rPr lang="en-US" sz="3200" b="1" dirty="0" smtClean="0">
                <a:solidFill>
                  <a:schemeClr val="tx1"/>
                </a:solidFill>
              </a:rPr>
              <a:t>.”</a:t>
            </a:r>
          </a:p>
          <a:p>
            <a:pPr marL="0" indent="0" algn="ctr">
              <a:buNone/>
            </a:pPr>
            <a:r>
              <a:rPr lang="en-US" sz="3200" b="1" dirty="0" smtClean="0">
                <a:solidFill>
                  <a:schemeClr val="tx1"/>
                </a:solidFill>
              </a:rPr>
              <a:t>1 Peter 5:10 </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dirty="0" smtClean="0"/>
              <a:t>Get Help</a:t>
            </a:r>
          </a:p>
          <a:p>
            <a:pPr marL="0" indent="0" algn="ctr">
              <a:buNone/>
            </a:pPr>
            <a:r>
              <a:rPr lang="en-US" sz="3200" dirty="0" smtClean="0"/>
              <a:t>Be Ready</a:t>
            </a:r>
          </a:p>
          <a:p>
            <a:pPr marL="0" indent="0" algn="ctr">
              <a:buNone/>
            </a:pPr>
            <a:r>
              <a:rPr lang="en-US" sz="3200" b="1" dirty="0" smtClean="0">
                <a:solidFill>
                  <a:srgbClr val="FFC000"/>
                </a:solidFill>
              </a:rPr>
              <a:t>Trust God</a:t>
            </a:r>
          </a:p>
        </p:txBody>
      </p:sp>
    </p:spTree>
    <p:extLst>
      <p:ext uri="{BB962C8B-B14F-4D97-AF65-F5344CB8AC3E}">
        <p14:creationId xmlns:p14="http://schemas.microsoft.com/office/powerpoint/2010/main" val="3230593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endParaRPr lang="en-US" sz="3200" dirty="0" smtClean="0"/>
          </a:p>
          <a:p>
            <a:endParaRPr lang="en-US" dirty="0" smtClean="0"/>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endParaRPr lang="en-US" sz="3200" dirty="0" smtClean="0"/>
          </a:p>
        </p:txBody>
      </p:sp>
    </p:spTree>
    <p:extLst>
      <p:ext uri="{BB962C8B-B14F-4D97-AF65-F5344CB8AC3E}">
        <p14:creationId xmlns:p14="http://schemas.microsoft.com/office/powerpoint/2010/main" val="2883425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“The </a:t>
            </a:r>
            <a:r>
              <a:rPr lang="en-US" sz="3200" b="1" dirty="0">
                <a:solidFill>
                  <a:schemeClr val="tx1"/>
                </a:solidFill>
              </a:rPr>
              <a:t>devil, who deceived them, was cast into the lake of fire and brimstone where the beast and the false prophet are. And they will be tormented day and night forever and ever</a:t>
            </a:r>
            <a:r>
              <a:rPr lang="en-US" sz="3200" b="1" dirty="0" smtClean="0">
                <a:solidFill>
                  <a:schemeClr val="tx1"/>
                </a:solidFill>
              </a:rPr>
              <a:t>.”</a:t>
            </a:r>
          </a:p>
          <a:p>
            <a:pPr marL="0" indent="0" algn="ctr">
              <a:buNone/>
            </a:pPr>
            <a:r>
              <a:rPr lang="en-US" sz="3200" b="1" dirty="0" smtClean="0">
                <a:solidFill>
                  <a:schemeClr val="tx1"/>
                </a:solidFill>
              </a:rPr>
              <a:t>Revelation 20:10</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dirty="0" smtClean="0"/>
              <a:t>Get Help</a:t>
            </a:r>
          </a:p>
          <a:p>
            <a:pPr marL="0" indent="0" algn="ctr">
              <a:buNone/>
            </a:pPr>
            <a:r>
              <a:rPr lang="en-US" sz="3200" dirty="0" smtClean="0"/>
              <a:t>Be Ready</a:t>
            </a:r>
          </a:p>
          <a:p>
            <a:pPr marL="0" indent="0" algn="ctr">
              <a:buNone/>
            </a:pPr>
            <a:r>
              <a:rPr lang="en-US" sz="3200" b="1" dirty="0" smtClean="0">
                <a:solidFill>
                  <a:srgbClr val="FFC000"/>
                </a:solidFill>
              </a:rPr>
              <a:t>Trust God</a:t>
            </a:r>
          </a:p>
        </p:txBody>
      </p:sp>
    </p:spTree>
    <p:extLst>
      <p:ext uri="{BB962C8B-B14F-4D97-AF65-F5344CB8AC3E}">
        <p14:creationId xmlns:p14="http://schemas.microsoft.com/office/powerpoint/2010/main" val="2879589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“No </a:t>
            </a:r>
            <a:r>
              <a:rPr lang="en-US" sz="3200" b="1" dirty="0">
                <a:solidFill>
                  <a:schemeClr val="tx1"/>
                </a:solidFill>
              </a:rPr>
              <a:t>temptation has overtaken you except such as is common to man; but God is faithful, who will not allow you to be tempted beyond what you are able, but with the temptation will also make the way of escape, that you may be able to bear it</a:t>
            </a:r>
            <a:r>
              <a:rPr lang="en-US" sz="3200" b="1" dirty="0" smtClean="0">
                <a:solidFill>
                  <a:schemeClr val="tx1"/>
                </a:solidFill>
              </a:rPr>
              <a:t>.”</a:t>
            </a:r>
          </a:p>
          <a:p>
            <a:pPr marL="0" indent="0" algn="ctr">
              <a:buNone/>
            </a:pPr>
            <a:r>
              <a:rPr lang="en-US" sz="3200" b="1" dirty="0" smtClean="0">
                <a:solidFill>
                  <a:schemeClr val="tx1"/>
                </a:solidFill>
              </a:rPr>
              <a:t>1 Corinthians 10:13</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dirty="0" smtClean="0"/>
              <a:t>Get Help</a:t>
            </a:r>
          </a:p>
          <a:p>
            <a:pPr marL="0" indent="0" algn="ctr">
              <a:buNone/>
            </a:pPr>
            <a:r>
              <a:rPr lang="en-US" sz="3200" dirty="0" smtClean="0"/>
              <a:t>Be Ready</a:t>
            </a:r>
          </a:p>
          <a:p>
            <a:pPr marL="0" indent="0" algn="ctr">
              <a:buNone/>
            </a:pPr>
            <a:r>
              <a:rPr lang="en-US" sz="3200" b="1" dirty="0" smtClean="0">
                <a:solidFill>
                  <a:srgbClr val="FFC000"/>
                </a:solidFill>
              </a:rPr>
              <a:t>Trust God</a:t>
            </a:r>
          </a:p>
        </p:txBody>
      </p:sp>
    </p:spTree>
    <p:extLst>
      <p:ext uri="{BB962C8B-B14F-4D97-AF65-F5344CB8AC3E}">
        <p14:creationId xmlns:p14="http://schemas.microsoft.com/office/powerpoint/2010/main" val="3488699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“The </a:t>
            </a:r>
            <a:r>
              <a:rPr lang="en-US" sz="3200" b="1" dirty="0">
                <a:solidFill>
                  <a:schemeClr val="tx1"/>
                </a:solidFill>
              </a:rPr>
              <a:t>Lord, who delivered me from the paw of the lion and from the paw of the bear, He will deliver me from the hand of this </a:t>
            </a:r>
            <a:r>
              <a:rPr lang="en-US" sz="3200" b="1" dirty="0" smtClean="0">
                <a:solidFill>
                  <a:schemeClr val="tx1"/>
                </a:solidFill>
              </a:rPr>
              <a:t>Philistine.”</a:t>
            </a:r>
          </a:p>
          <a:p>
            <a:pPr marL="0" indent="0" algn="ctr">
              <a:buNone/>
            </a:pPr>
            <a:r>
              <a:rPr lang="en-US" sz="3200" b="1" dirty="0" smtClean="0">
                <a:solidFill>
                  <a:schemeClr val="tx1"/>
                </a:solidFill>
              </a:rPr>
              <a:t>1 Samuel 17:37</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dirty="0" smtClean="0"/>
              <a:t>Get Help</a:t>
            </a:r>
          </a:p>
          <a:p>
            <a:pPr marL="0" indent="0" algn="ctr">
              <a:buNone/>
            </a:pPr>
            <a:r>
              <a:rPr lang="en-US" sz="3200" dirty="0" smtClean="0"/>
              <a:t>Be Ready</a:t>
            </a:r>
          </a:p>
          <a:p>
            <a:pPr marL="0" indent="0" algn="ctr">
              <a:buNone/>
            </a:pPr>
            <a:r>
              <a:rPr lang="en-US" sz="3200" b="1" dirty="0" smtClean="0">
                <a:solidFill>
                  <a:srgbClr val="FFC000"/>
                </a:solidFill>
              </a:rPr>
              <a:t>Trust God</a:t>
            </a:r>
          </a:p>
        </p:txBody>
      </p:sp>
    </p:spTree>
    <p:extLst>
      <p:ext uri="{BB962C8B-B14F-4D97-AF65-F5344CB8AC3E}">
        <p14:creationId xmlns:p14="http://schemas.microsoft.com/office/powerpoint/2010/main" val="1845654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endParaRPr lang="en-US" sz="3200" dirty="0" smtClean="0"/>
          </a:p>
          <a:p>
            <a:endParaRPr lang="en-US" dirty="0" smtClean="0"/>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b="1" dirty="0" smtClean="0">
                <a:solidFill>
                  <a:srgbClr val="FFC000"/>
                </a:solidFill>
              </a:rPr>
              <a:t>Realize the Danger</a:t>
            </a:r>
          </a:p>
          <a:p>
            <a:pPr marL="0" indent="0" algn="ctr">
              <a:buNone/>
            </a:pPr>
            <a:r>
              <a:rPr lang="en-US" sz="3200" b="1" dirty="0" smtClean="0">
                <a:solidFill>
                  <a:srgbClr val="FFC000"/>
                </a:solidFill>
              </a:rPr>
              <a:t>Get Help</a:t>
            </a:r>
          </a:p>
          <a:p>
            <a:pPr marL="0" indent="0" algn="ctr">
              <a:buNone/>
            </a:pPr>
            <a:r>
              <a:rPr lang="en-US" sz="3200" b="1" dirty="0" smtClean="0">
                <a:solidFill>
                  <a:srgbClr val="FFC000"/>
                </a:solidFill>
              </a:rPr>
              <a:t>Be Ready</a:t>
            </a:r>
          </a:p>
          <a:p>
            <a:pPr marL="0" indent="0" algn="ctr">
              <a:buNone/>
            </a:pPr>
            <a:r>
              <a:rPr lang="en-US" sz="3200" b="1" dirty="0" smtClean="0">
                <a:solidFill>
                  <a:srgbClr val="FFC000"/>
                </a:solidFill>
              </a:rPr>
              <a:t>Trust God</a:t>
            </a:r>
          </a:p>
        </p:txBody>
      </p:sp>
    </p:spTree>
    <p:extLst>
      <p:ext uri="{BB962C8B-B14F-4D97-AF65-F5344CB8AC3E}">
        <p14:creationId xmlns:p14="http://schemas.microsoft.com/office/powerpoint/2010/main" val="4273205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 your </a:t>
            </a:r>
            <a:r>
              <a:rPr lang="en-US" sz="3200" b="1" dirty="0">
                <a:solidFill>
                  <a:schemeClr val="tx1"/>
                </a:solidFill>
              </a:rPr>
              <a:t>adversary the devil walks about like a roaring lion, seeking whom he may devour</a:t>
            </a:r>
            <a:r>
              <a:rPr lang="en-US" sz="3200" b="1" dirty="0" smtClean="0">
                <a:solidFill>
                  <a:schemeClr val="tx1"/>
                </a:solidFill>
              </a:rPr>
              <a:t>.”</a:t>
            </a:r>
          </a:p>
          <a:p>
            <a:pPr marL="0" indent="0" algn="ctr">
              <a:buNone/>
            </a:pPr>
            <a:r>
              <a:rPr lang="en-US" sz="3200" b="1" dirty="0" smtClean="0">
                <a:solidFill>
                  <a:schemeClr val="tx1"/>
                </a:solidFill>
              </a:rPr>
              <a:t>1 Peter 5:8b </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endParaRPr lang="en-US" sz="3200" dirty="0" smtClean="0"/>
          </a:p>
        </p:txBody>
      </p:sp>
    </p:spTree>
    <p:extLst>
      <p:ext uri="{BB962C8B-B14F-4D97-AF65-F5344CB8AC3E}">
        <p14:creationId xmlns:p14="http://schemas.microsoft.com/office/powerpoint/2010/main" val="1008100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endParaRPr lang="en-US" sz="3200" dirty="0" smtClean="0"/>
          </a:p>
          <a:p>
            <a:endParaRPr lang="en-US" dirty="0" smtClean="0"/>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endParaRPr lang="en-US" sz="3200" dirty="0" smtClean="0"/>
          </a:p>
        </p:txBody>
      </p:sp>
    </p:spTree>
    <p:extLst>
      <p:ext uri="{BB962C8B-B14F-4D97-AF65-F5344CB8AC3E}">
        <p14:creationId xmlns:p14="http://schemas.microsoft.com/office/powerpoint/2010/main" val="338116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endParaRPr lang="en-US" sz="3200" dirty="0" smtClean="0"/>
          </a:p>
          <a:p>
            <a:endParaRPr lang="en-US" dirty="0" smtClean="0"/>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b="1" dirty="0" smtClean="0">
                <a:solidFill>
                  <a:srgbClr val="FFC000"/>
                </a:solidFill>
              </a:rPr>
              <a:t>Realize the Danger</a:t>
            </a:r>
          </a:p>
        </p:txBody>
      </p:sp>
    </p:spTree>
    <p:extLst>
      <p:ext uri="{BB962C8B-B14F-4D97-AF65-F5344CB8AC3E}">
        <p14:creationId xmlns:p14="http://schemas.microsoft.com/office/powerpoint/2010/main" val="2463890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“Likewise </a:t>
            </a:r>
            <a:r>
              <a:rPr lang="en-US" sz="3200" b="1" dirty="0">
                <a:solidFill>
                  <a:schemeClr val="tx1"/>
                </a:solidFill>
              </a:rPr>
              <a:t>you younger people, submit yourselves to your elders. Yes, all of you be submissive to one another, and be clothed with humility, for </a:t>
            </a:r>
            <a:r>
              <a:rPr lang="en-US" sz="3200" b="1" dirty="0" smtClean="0">
                <a:solidFill>
                  <a:schemeClr val="tx1"/>
                </a:solidFill>
              </a:rPr>
              <a:t>‘GOD </a:t>
            </a:r>
            <a:r>
              <a:rPr lang="en-US" sz="3200" b="1" dirty="0">
                <a:solidFill>
                  <a:schemeClr val="tx1"/>
                </a:solidFill>
              </a:rPr>
              <a:t>RESISTS THE PROUD, BUT GIVES GRACE TO THE HUMBLE</a:t>
            </a:r>
            <a:r>
              <a:rPr lang="en-US" sz="3200" b="1" dirty="0" smtClean="0">
                <a:solidFill>
                  <a:schemeClr val="tx1"/>
                </a:solidFill>
              </a:rPr>
              <a:t>.’”</a:t>
            </a:r>
          </a:p>
          <a:p>
            <a:pPr marL="0" indent="0" algn="ctr">
              <a:buNone/>
            </a:pPr>
            <a:r>
              <a:rPr lang="en-US" sz="3200" b="1" dirty="0" smtClean="0">
                <a:solidFill>
                  <a:schemeClr val="tx1"/>
                </a:solidFill>
              </a:rPr>
              <a:t>1 Peter 5:5</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b="1" dirty="0" smtClean="0">
                <a:solidFill>
                  <a:srgbClr val="FFC000"/>
                </a:solidFill>
              </a:rPr>
              <a:t>Realize the Danger</a:t>
            </a:r>
          </a:p>
        </p:txBody>
      </p:sp>
    </p:spTree>
    <p:extLst>
      <p:ext uri="{BB962C8B-B14F-4D97-AF65-F5344CB8AC3E}">
        <p14:creationId xmlns:p14="http://schemas.microsoft.com/office/powerpoint/2010/main" val="2585021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“Put </a:t>
            </a:r>
            <a:r>
              <a:rPr lang="en-US" sz="3200" b="1" dirty="0">
                <a:solidFill>
                  <a:schemeClr val="tx1"/>
                </a:solidFill>
              </a:rPr>
              <a:t>on the whole armor of God, that you may be able to stand against the wiles of the devil</a:t>
            </a:r>
            <a:r>
              <a:rPr lang="en-US" sz="3200" b="1" dirty="0" smtClean="0">
                <a:solidFill>
                  <a:schemeClr val="tx1"/>
                </a:solidFill>
              </a:rPr>
              <a:t>.”</a:t>
            </a:r>
          </a:p>
          <a:p>
            <a:pPr marL="0" indent="0" algn="ctr">
              <a:buNone/>
            </a:pPr>
            <a:r>
              <a:rPr lang="en-US" sz="3200" b="1" dirty="0" smtClean="0">
                <a:solidFill>
                  <a:schemeClr val="tx1"/>
                </a:solidFill>
              </a:rPr>
              <a:t>Ephesians 6:11</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b="1" dirty="0" smtClean="0">
                <a:solidFill>
                  <a:srgbClr val="FFC000"/>
                </a:solidFill>
              </a:rPr>
              <a:t>Realize the Danger</a:t>
            </a:r>
          </a:p>
        </p:txBody>
      </p:sp>
    </p:spTree>
    <p:extLst>
      <p:ext uri="{BB962C8B-B14F-4D97-AF65-F5344CB8AC3E}">
        <p14:creationId xmlns:p14="http://schemas.microsoft.com/office/powerpoint/2010/main" val="4174759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en-US" sz="3200" b="1" dirty="0" smtClean="0">
                <a:solidFill>
                  <a:schemeClr val="tx1"/>
                </a:solidFill>
              </a:rPr>
              <a:t>“And </a:t>
            </a:r>
            <a:r>
              <a:rPr lang="en-US" sz="3200" b="1" dirty="0">
                <a:solidFill>
                  <a:schemeClr val="tx1"/>
                </a:solidFill>
              </a:rPr>
              <a:t>no wonder, for even Satan disguises himself as an angel of light</a:t>
            </a:r>
            <a:r>
              <a:rPr lang="en-US" sz="3200" b="1" dirty="0" smtClean="0">
                <a:solidFill>
                  <a:schemeClr val="tx1"/>
                </a:solidFill>
              </a:rPr>
              <a:t>.”</a:t>
            </a:r>
          </a:p>
          <a:p>
            <a:pPr marL="0" indent="0" algn="ctr">
              <a:buNone/>
            </a:pPr>
            <a:r>
              <a:rPr lang="en-US" sz="3200" b="1" dirty="0" smtClean="0">
                <a:solidFill>
                  <a:schemeClr val="tx1"/>
                </a:solidFill>
              </a:rPr>
              <a:t>2 Corinthians 11:14</a:t>
            </a:r>
            <a:endParaRPr lang="en-US" b="1" dirty="0" smtClean="0">
              <a:solidFill>
                <a:schemeClr val="tx1"/>
              </a:solidFill>
            </a:endParaRPr>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b="1" dirty="0" smtClean="0">
                <a:solidFill>
                  <a:srgbClr val="FFC000"/>
                </a:solidFill>
              </a:rPr>
              <a:t>Realize the Danger</a:t>
            </a:r>
          </a:p>
        </p:txBody>
      </p:sp>
    </p:spTree>
    <p:extLst>
      <p:ext uri="{BB962C8B-B14F-4D97-AF65-F5344CB8AC3E}">
        <p14:creationId xmlns:p14="http://schemas.microsoft.com/office/powerpoint/2010/main" val="2127242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55764"/>
            <a:ext cx="5486400" cy="5349836"/>
          </a:xfrm>
        </p:spPr>
        <p:style>
          <a:lnRef idx="0">
            <a:schemeClr val="accent6"/>
          </a:lnRef>
          <a:fillRef idx="3">
            <a:schemeClr val="accent6"/>
          </a:fillRef>
          <a:effectRef idx="3">
            <a:schemeClr val="accent6"/>
          </a:effectRef>
          <a:fontRef idx="minor">
            <a:schemeClr val="lt1"/>
          </a:fontRef>
        </p:style>
        <p:txBody>
          <a:bodyPr/>
          <a:lstStyle/>
          <a:p>
            <a:pPr marL="0" indent="0" algn="ctr">
              <a:buNone/>
            </a:pPr>
            <a:endParaRPr lang="en-US" sz="3200" dirty="0" smtClean="0"/>
          </a:p>
          <a:p>
            <a:endParaRPr lang="en-US" dirty="0" smtClean="0"/>
          </a:p>
        </p:txBody>
      </p:sp>
      <p:sp>
        <p:nvSpPr>
          <p:cNvPr id="4" name="Rectangle 3"/>
          <p:cNvSpPr/>
          <p:nvPr/>
        </p:nvSpPr>
        <p:spPr>
          <a:xfrm>
            <a:off x="152400" y="493990"/>
            <a:ext cx="8839200" cy="861774"/>
          </a:xfrm>
          <a:prstGeom prst="rect">
            <a:avLst/>
          </a:prstGeom>
          <a:noFill/>
        </p:spPr>
        <p:txBody>
          <a:bodyPr wrap="square" lIns="91440" tIns="45720" rIns="91440" bIns="45720">
            <a:spAutoFit/>
          </a:bodyPr>
          <a:lstStyle/>
          <a:p>
            <a:pPr algn="ctr"/>
            <a:r>
              <a:rPr lang="en-US" sz="5000" b="1" cap="none" spc="300" dirty="0" smtClean="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rPr>
              <a:t>Overcoming Your Adversary</a:t>
            </a:r>
            <a:endParaRPr lang="en-US" sz="5000" b="1" cap="none" spc="300" dirty="0">
              <a:ln w="11430" cmpd="sng">
                <a:solidFill>
                  <a:schemeClr val="accent1">
                    <a:tint val="10000"/>
                  </a:schemeClr>
                </a:solidFill>
                <a:prstDash val="solid"/>
                <a:miter lim="800000"/>
              </a:ln>
              <a:gradFill>
                <a:gsLst>
                  <a:gs pos="69000">
                    <a:schemeClr val="accent1">
                      <a:tint val="83000"/>
                      <a:shade val="100000"/>
                      <a:satMod val="200000"/>
                      <a:lumMod val="36000"/>
                    </a:schemeClr>
                  </a:gs>
                  <a:gs pos="93000">
                    <a:srgbClr val="4A81CF"/>
                  </a:gs>
                  <a:gs pos="100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762000" y="0"/>
            <a:ext cx="7543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638799" y="3810000"/>
            <a:ext cx="3352801" cy="2895600"/>
          </a:xfrm>
          <a:prstGeom prst="rect">
            <a:avLst/>
          </a:prstGeom>
        </p:spPr>
      </p:pic>
      <p:sp>
        <p:nvSpPr>
          <p:cNvPr id="6" name="Content Placeholder 2"/>
          <p:cNvSpPr txBox="1">
            <a:spLocks/>
          </p:cNvSpPr>
          <p:nvPr/>
        </p:nvSpPr>
        <p:spPr>
          <a:xfrm>
            <a:off x="5638800" y="1361860"/>
            <a:ext cx="3352800" cy="244814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lt1"/>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lt1"/>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9pPr>
          </a:lstStyle>
          <a:p>
            <a:pPr marL="0" indent="0" algn="ctr">
              <a:buNone/>
            </a:pPr>
            <a:r>
              <a:rPr lang="en-US" sz="3200" dirty="0" smtClean="0"/>
              <a:t>Realize the Danger</a:t>
            </a:r>
          </a:p>
          <a:p>
            <a:pPr marL="0" indent="0" algn="ctr">
              <a:buNone/>
            </a:pPr>
            <a:r>
              <a:rPr lang="en-US" sz="3200" b="1" dirty="0" smtClean="0">
                <a:solidFill>
                  <a:srgbClr val="FFC000"/>
                </a:solidFill>
              </a:rPr>
              <a:t>Get Help</a:t>
            </a:r>
          </a:p>
        </p:txBody>
      </p:sp>
    </p:spTree>
    <p:extLst>
      <p:ext uri="{BB962C8B-B14F-4D97-AF65-F5344CB8AC3E}">
        <p14:creationId xmlns:p14="http://schemas.microsoft.com/office/powerpoint/2010/main" val="70020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733</Words>
  <Application>Microsoft Office PowerPoint</Application>
  <PresentationFormat>On-screen Show (4:3)</PresentationFormat>
  <Paragraphs>128</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Stroudsburg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Generic Lab user (Smart Classrooms)</dc:creator>
  <cp:lastModifiedBy>Paul Adams</cp:lastModifiedBy>
  <cp:revision>42</cp:revision>
  <cp:lastPrinted>2011-07-26T01:50:23Z</cp:lastPrinted>
  <dcterms:modified xsi:type="dcterms:W3CDTF">2015-02-01T03:15:03Z</dcterms:modified>
</cp:coreProperties>
</file>