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95" r:id="rId2"/>
    <p:sldId id="257" r:id="rId3"/>
    <p:sldId id="258" r:id="rId4"/>
    <p:sldId id="259" r:id="rId5"/>
    <p:sldId id="260" r:id="rId6"/>
    <p:sldId id="261" r:id="rId7"/>
    <p:sldId id="272" r:id="rId8"/>
    <p:sldId id="273" r:id="rId9"/>
    <p:sldId id="274" r:id="rId10"/>
    <p:sldId id="275" r:id="rId11"/>
    <p:sldId id="262" r:id="rId12"/>
    <p:sldId id="263" r:id="rId13"/>
    <p:sldId id="264" r:id="rId14"/>
    <p:sldId id="276" r:id="rId15"/>
    <p:sldId id="277" r:id="rId16"/>
    <p:sldId id="278" r:id="rId17"/>
    <p:sldId id="279" r:id="rId18"/>
    <p:sldId id="265" r:id="rId19"/>
    <p:sldId id="266" r:id="rId20"/>
    <p:sldId id="267" r:id="rId21"/>
    <p:sldId id="280" r:id="rId22"/>
    <p:sldId id="281" r:id="rId23"/>
    <p:sldId id="282" r:id="rId24"/>
    <p:sldId id="283" r:id="rId25"/>
    <p:sldId id="284" r:id="rId26"/>
    <p:sldId id="285" r:id="rId27"/>
    <p:sldId id="268" r:id="rId28"/>
    <p:sldId id="289" r:id="rId29"/>
    <p:sldId id="290" r:id="rId30"/>
    <p:sldId id="291" r:id="rId31"/>
    <p:sldId id="292" r:id="rId32"/>
    <p:sldId id="293" r:id="rId33"/>
    <p:sldId id="294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4875" autoAdjust="0"/>
    <p:restoredTop sz="94660"/>
  </p:normalViewPr>
  <p:slideViewPr>
    <p:cSldViewPr>
      <p:cViewPr varScale="1">
        <p:scale>
          <a:sx n="87" d="100"/>
          <a:sy n="87" d="100"/>
        </p:scale>
        <p:origin x="9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31" y="1449146"/>
            <a:ext cx="7526338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8831" y="5280847"/>
            <a:ext cx="7526338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36289-901A-428F-96F3-2FDD5B12DAA1}" type="datetimeFigureOut">
              <a:rPr lang="en-US" smtClean="0"/>
              <a:t>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86B38-73FA-4448-BFA7-683C1B670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020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800600"/>
            <a:ext cx="752633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9144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5367338"/>
            <a:ext cx="7526337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36289-901A-428F-96F3-2FDD5B12DAA1}" type="datetimeFigureOut">
              <a:rPr lang="en-US" smtClean="0"/>
              <a:t>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86B38-73FA-4448-BFA7-683C1B670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212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485107" y="1338479"/>
            <a:ext cx="4749312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573" y="1495525"/>
            <a:ext cx="442038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1226" y="4700702"/>
            <a:ext cx="4418727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5398884" y="1338479"/>
            <a:ext cx="3302316" cy="4075464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36289-901A-428F-96F3-2FDD5B12DAA1}" type="datetimeFigureOut">
              <a:rPr lang="en-US" smtClean="0"/>
              <a:t>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86B38-73FA-4448-BFA7-683C1B670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037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855663" y="2286585"/>
            <a:ext cx="3671336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017816" y="2435956"/>
            <a:ext cx="328689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4616450" y="2286000"/>
            <a:ext cx="3671888" cy="2300288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36289-901A-428F-96F3-2FDD5B12DAA1}" type="datetimeFigureOut">
              <a:rPr lang="en-US" smtClean="0"/>
              <a:t>2/7/2015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86B38-73FA-4448-BFA7-683C1B670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1376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36289-901A-428F-96F3-2FDD5B12DAA1}" type="datetimeFigureOut">
              <a:rPr lang="en-US" smtClean="0"/>
              <a:t>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86B38-73FA-4448-BFA7-683C1B670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4593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5752238" y="446089"/>
            <a:ext cx="3391762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AutoShape 4"/>
          <p:cNvSpPr>
            <a:spLocks noChangeAspect="1" noChangeArrowheads="1" noTextEdit="1"/>
          </p:cNvSpPr>
          <p:nvPr/>
        </p:nvSpPr>
        <p:spPr bwMode="auto">
          <a:xfrm>
            <a:off x="5233988" y="0"/>
            <a:ext cx="3910012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37655" y="586171"/>
            <a:ext cx="1701800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4862" y="446089"/>
            <a:ext cx="4947376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36289-901A-428F-96F3-2FDD5B12DAA1}" type="datetimeFigureOut">
              <a:rPr lang="en-US" smtClean="0"/>
              <a:t>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86B38-73FA-4448-BFA7-683C1B670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894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997" y="2222287"/>
            <a:ext cx="7524003" cy="363651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36289-901A-428F-96F3-2FDD5B12DAA1}" type="datetimeFigureOut">
              <a:rPr lang="en-US" smtClean="0"/>
              <a:t>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86B38-73FA-4448-BFA7-683C1B670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647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0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2951396"/>
            <a:ext cx="7526337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4863" y="5281200"/>
            <a:ext cx="7526337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36289-901A-428F-96F3-2FDD5B12DAA1}" type="datetimeFigureOut">
              <a:rPr lang="en-US" smtClean="0"/>
              <a:t>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86B38-73FA-4448-BFA7-683C1B670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48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996" y="2222287"/>
            <a:ext cx="367072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0" y="2222287"/>
            <a:ext cx="3670720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36289-901A-428F-96F3-2FDD5B12DAA1}" type="datetimeFigureOut">
              <a:rPr lang="en-US" smtClean="0"/>
              <a:t>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86B38-73FA-4448-BFA7-683C1B670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835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6" y="2174875"/>
            <a:ext cx="367072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9996" y="2751137"/>
            <a:ext cx="3687391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2174875"/>
            <a:ext cx="3670720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751137"/>
            <a:ext cx="3670720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36289-901A-428F-96F3-2FDD5B12DAA1}" type="datetimeFigureOut">
              <a:rPr lang="en-US" smtClean="0"/>
              <a:t>2/7/2015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86B38-73FA-4448-BFA7-683C1B670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105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36289-901A-428F-96F3-2FDD5B12DAA1}" type="datetimeFigureOut">
              <a:rPr lang="en-US" smtClean="0"/>
              <a:t>2/7/2015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86B38-73FA-4448-BFA7-683C1B670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953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36289-901A-428F-96F3-2FDD5B12DAA1}" type="datetimeFigureOut">
              <a:rPr lang="en-US" smtClean="0"/>
              <a:t>2/7/2015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86B38-73FA-4448-BFA7-683C1B670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580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804863" y="446086"/>
            <a:ext cx="2660650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46088"/>
            <a:ext cx="2660650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724" y="446087"/>
            <a:ext cx="4689475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2260737"/>
            <a:ext cx="2660650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36289-901A-428F-96F3-2FDD5B12DAA1}" type="datetimeFigureOut">
              <a:rPr lang="en-US" smtClean="0"/>
              <a:t>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86B38-73FA-4448-BFA7-683C1B670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599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996" y="727521"/>
            <a:ext cx="350154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4573588" y="0"/>
            <a:ext cx="4570412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9996" y="2344684"/>
            <a:ext cx="350154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914357" y="6041361"/>
            <a:ext cx="732659" cy="365125"/>
          </a:xfrm>
        </p:spPr>
        <p:txBody>
          <a:bodyPr/>
          <a:lstStyle/>
          <a:p>
            <a:fld id="{5CC36289-901A-428F-96F3-2FDD5B12DAA1}" type="datetimeFigureOut">
              <a:rPr lang="en-US" smtClean="0"/>
              <a:t>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2797" y="6041361"/>
            <a:ext cx="247156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647017" y="5915887"/>
            <a:ext cx="796616" cy="490599"/>
          </a:xfrm>
        </p:spPr>
        <p:txBody>
          <a:bodyPr/>
          <a:lstStyle/>
          <a:p>
            <a:fld id="{9B986B38-73FA-4448-BFA7-683C1B670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089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9997" y="447188"/>
            <a:ext cx="7524003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7" y="2184400"/>
            <a:ext cx="7524003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2797" y="6041361"/>
            <a:ext cx="6289532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1422" y="6041361"/>
            <a:ext cx="993161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5CC36289-901A-428F-96F3-2FDD5B12DAA1}" type="datetimeFigureOut">
              <a:rPr lang="en-US" smtClean="0"/>
              <a:t>2/7/2015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04584" y="5915887"/>
            <a:ext cx="796616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9B986B38-73FA-4448-BFA7-683C1B670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3675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  <p:sldLayoutId id="2147483793" r:id="rId13"/>
    <p:sldLayoutId id="2147483794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/>
              <a:t>Restore Such A One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05000"/>
            <a:ext cx="8839200" cy="48768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200" dirty="0" smtClean="0"/>
              <a:t>Scripture Reading:</a:t>
            </a:r>
          </a:p>
          <a:p>
            <a:pPr marL="0" indent="0" algn="ctr">
              <a:buNone/>
            </a:pPr>
            <a:endParaRPr lang="en-US" sz="3200" dirty="0" smtClean="0"/>
          </a:p>
          <a:p>
            <a:pPr marL="0" indent="0" algn="ctr">
              <a:buNone/>
            </a:pPr>
            <a:r>
              <a:rPr lang="en-US" sz="3200" dirty="0" smtClean="0"/>
              <a:t>“</a:t>
            </a:r>
            <a:r>
              <a:rPr lang="en-US" sz="3200" dirty="0"/>
              <a:t>Brethren, if a man is overtaken in any trespass, you who are spiritual restore such a one in a spirit of gentleness, considering yourself lest you also be tempted. </a:t>
            </a:r>
            <a:r>
              <a:rPr lang="en-US" sz="3200" dirty="0" smtClean="0"/>
              <a:t> Bear </a:t>
            </a:r>
            <a:r>
              <a:rPr lang="en-US" sz="3200" dirty="0"/>
              <a:t>one another's burdens, and so fulfill the law of Christ</a:t>
            </a:r>
            <a:r>
              <a:rPr lang="en-US" sz="3200" dirty="0" smtClean="0"/>
              <a:t>.”</a:t>
            </a:r>
          </a:p>
          <a:p>
            <a:pPr marL="0" indent="0" algn="ctr">
              <a:buNone/>
            </a:pPr>
            <a:r>
              <a:rPr lang="en-US" sz="3200" dirty="0" smtClean="0"/>
              <a:t>Galatians 6:1-2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5212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/>
              <a:t>Restore Such A One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7048"/>
            <a:ext cx="8839200" cy="4873752"/>
          </a:xfrm>
        </p:spPr>
        <p:txBody>
          <a:bodyPr anchor="t" anchorCtr="0">
            <a:normAutofit/>
          </a:bodyPr>
          <a:lstStyle/>
          <a:p>
            <a:pPr marL="0" indent="0" algn="ctr">
              <a:buNone/>
            </a:pPr>
            <a:endParaRPr lang="en-US" sz="3200" dirty="0" smtClean="0"/>
          </a:p>
          <a:p>
            <a:pPr marL="0" indent="0" algn="ctr">
              <a:buNone/>
            </a:pPr>
            <a:r>
              <a:rPr lang="en-US" sz="3200" dirty="0"/>
              <a:t>WHO?</a:t>
            </a:r>
          </a:p>
          <a:p>
            <a:pPr marL="0" indent="0" algn="ctr">
              <a:buNone/>
            </a:pPr>
            <a:endParaRPr lang="en-US" sz="3200" dirty="0" smtClean="0"/>
          </a:p>
          <a:p>
            <a:pPr marL="0" indent="0" algn="ctr">
              <a:buNone/>
            </a:pPr>
            <a:r>
              <a:rPr lang="en-US" sz="3200" dirty="0" smtClean="0"/>
              <a:t>“</a:t>
            </a:r>
            <a:r>
              <a:rPr lang="en-US" sz="3200" dirty="0"/>
              <a:t>Reject a divisive man after the first and second </a:t>
            </a:r>
            <a:r>
              <a:rPr lang="en-US" sz="3200" dirty="0" smtClean="0"/>
              <a:t>admonition”  Titus 3:10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4232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/>
              <a:t>Restore Such A One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7048"/>
            <a:ext cx="8839200" cy="4873752"/>
          </a:xfrm>
        </p:spPr>
        <p:txBody>
          <a:bodyPr anchor="t" anchorCtr="0"/>
          <a:lstStyle/>
          <a:p>
            <a:pPr marL="0" indent="0" algn="ctr">
              <a:buNone/>
            </a:pPr>
            <a:endParaRPr lang="en-US" sz="3200" dirty="0" smtClean="0"/>
          </a:p>
          <a:p>
            <a:pPr marL="0" indent="0" algn="ctr">
              <a:buNone/>
            </a:pPr>
            <a:r>
              <a:rPr lang="en-US" sz="3200" dirty="0"/>
              <a:t>WHO?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83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/>
              <a:t>Restore Such A One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7048"/>
            <a:ext cx="8839200" cy="4873752"/>
          </a:xfrm>
        </p:spPr>
        <p:txBody>
          <a:bodyPr anchor="t" anchorCtr="0">
            <a:normAutofit/>
          </a:bodyPr>
          <a:lstStyle/>
          <a:p>
            <a:pPr marL="0" indent="0" algn="ctr">
              <a:buNone/>
            </a:pPr>
            <a:endParaRPr lang="en-US" sz="3200" dirty="0" smtClean="0"/>
          </a:p>
          <a:p>
            <a:pPr marL="0" indent="0" algn="ctr">
              <a:buNone/>
            </a:pPr>
            <a:r>
              <a:rPr lang="en-US" sz="3200" dirty="0"/>
              <a:t>WHO?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 smtClean="0"/>
              <a:t>WHAT?</a:t>
            </a:r>
            <a:endParaRPr lang="en-US" sz="3200" dirty="0" smtClean="0"/>
          </a:p>
          <a:p>
            <a:pPr marL="0" indent="0" algn="ctr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7683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/>
              <a:t>Restore Such A One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7048"/>
            <a:ext cx="8839200" cy="4873752"/>
          </a:xfrm>
        </p:spPr>
        <p:txBody>
          <a:bodyPr anchor="t" anchorCtr="0">
            <a:normAutofit/>
          </a:bodyPr>
          <a:lstStyle/>
          <a:p>
            <a:pPr marL="0" indent="0" algn="ctr">
              <a:buNone/>
            </a:pPr>
            <a:endParaRPr lang="en-US" sz="3200" dirty="0" smtClean="0"/>
          </a:p>
          <a:p>
            <a:pPr marL="0" indent="0" algn="ctr">
              <a:buNone/>
            </a:pPr>
            <a:r>
              <a:rPr lang="en-US" sz="3200" dirty="0"/>
              <a:t>WHAT?</a:t>
            </a:r>
          </a:p>
        </p:txBody>
      </p:sp>
    </p:spTree>
    <p:extLst>
      <p:ext uri="{BB962C8B-B14F-4D97-AF65-F5344CB8AC3E}">
        <p14:creationId xmlns:p14="http://schemas.microsoft.com/office/powerpoint/2010/main" val="317683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/>
              <a:t>Restore Such A One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7048"/>
            <a:ext cx="8839200" cy="4873752"/>
          </a:xfrm>
        </p:spPr>
        <p:txBody>
          <a:bodyPr anchor="t" anchorCtr="0">
            <a:normAutofit/>
          </a:bodyPr>
          <a:lstStyle/>
          <a:p>
            <a:pPr marL="0" indent="0" algn="ctr">
              <a:buNone/>
            </a:pPr>
            <a:endParaRPr lang="en-US" sz="3200" dirty="0" smtClean="0"/>
          </a:p>
          <a:p>
            <a:pPr marL="0" indent="0" algn="ctr">
              <a:buNone/>
            </a:pPr>
            <a:r>
              <a:rPr lang="en-US" sz="3200" dirty="0"/>
              <a:t>WHAT?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 smtClean="0"/>
              <a:t>“… </a:t>
            </a:r>
            <a:r>
              <a:rPr lang="en-US" sz="3200" dirty="0"/>
              <a:t>for this my son was dead and is alive again; he was lost and is found.' And they began to be merry</a:t>
            </a:r>
            <a:r>
              <a:rPr lang="en-US" sz="3200" dirty="0" smtClean="0"/>
              <a:t>.”</a:t>
            </a:r>
          </a:p>
          <a:p>
            <a:pPr marL="0" indent="0" algn="ctr">
              <a:buNone/>
            </a:pPr>
            <a:r>
              <a:rPr lang="en-US" sz="3200" dirty="0" smtClean="0"/>
              <a:t>Luke 15:24</a:t>
            </a:r>
          </a:p>
        </p:txBody>
      </p:sp>
    </p:spTree>
    <p:extLst>
      <p:ext uri="{BB962C8B-B14F-4D97-AF65-F5344CB8AC3E}">
        <p14:creationId xmlns:p14="http://schemas.microsoft.com/office/powerpoint/2010/main" val="121998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/>
              <a:t>Restore Such A One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7048"/>
            <a:ext cx="8839200" cy="4873752"/>
          </a:xfrm>
        </p:spPr>
        <p:txBody>
          <a:bodyPr anchor="t" anchorCtr="0">
            <a:noAutofit/>
          </a:bodyPr>
          <a:lstStyle/>
          <a:p>
            <a:pPr marL="0" indent="0" algn="ctr">
              <a:buNone/>
            </a:pPr>
            <a:endParaRPr lang="en-US" sz="3200" dirty="0" smtClean="0"/>
          </a:p>
          <a:p>
            <a:pPr marL="0" indent="0" algn="ctr">
              <a:buNone/>
            </a:pPr>
            <a:r>
              <a:rPr lang="en-US" sz="3200" dirty="0"/>
              <a:t>WHAT?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/>
              <a:t>“Brethren, if anyone among you wanders from the truth, and someone turns him back, let him know that he who turns a sinner from the error of his way will save a soul from death and cover a multitude of sins</a:t>
            </a:r>
            <a:r>
              <a:rPr lang="en-US" sz="3200" dirty="0" smtClean="0"/>
              <a:t>.”   James </a:t>
            </a:r>
            <a:r>
              <a:rPr lang="en-US" sz="3200" dirty="0"/>
              <a:t>5:19-20</a:t>
            </a:r>
          </a:p>
          <a:p>
            <a:pPr marL="0" indent="0" algn="ctr">
              <a:buNone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21998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/>
              <a:t>Restore Such A One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7048"/>
            <a:ext cx="8839200" cy="4873752"/>
          </a:xfrm>
        </p:spPr>
        <p:txBody>
          <a:bodyPr anchor="t" anchorCtr="0">
            <a:normAutofit/>
          </a:bodyPr>
          <a:lstStyle/>
          <a:p>
            <a:pPr marL="0" indent="0" algn="ctr">
              <a:buNone/>
            </a:pPr>
            <a:endParaRPr lang="en-US" sz="3200" dirty="0" smtClean="0"/>
          </a:p>
          <a:p>
            <a:pPr marL="0" indent="0" algn="ctr">
              <a:buNone/>
            </a:pPr>
            <a:r>
              <a:rPr lang="en-US" sz="3200" dirty="0"/>
              <a:t>WHAT?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 smtClean="0"/>
              <a:t>2 Corinthians 7:8-12</a:t>
            </a:r>
          </a:p>
        </p:txBody>
      </p:sp>
    </p:spTree>
    <p:extLst>
      <p:ext uri="{BB962C8B-B14F-4D97-AF65-F5344CB8AC3E}">
        <p14:creationId xmlns:p14="http://schemas.microsoft.com/office/powerpoint/2010/main" val="121998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/>
              <a:t>Restore Such A One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7048"/>
            <a:ext cx="8839200" cy="4873752"/>
          </a:xfrm>
        </p:spPr>
        <p:txBody>
          <a:bodyPr anchor="t" anchorCtr="0">
            <a:normAutofit/>
          </a:bodyPr>
          <a:lstStyle/>
          <a:p>
            <a:pPr marL="0" indent="0" algn="ctr">
              <a:buNone/>
            </a:pPr>
            <a:endParaRPr lang="en-US" sz="3200" dirty="0" smtClean="0"/>
          </a:p>
          <a:p>
            <a:pPr marL="0" indent="0" algn="ctr">
              <a:buNone/>
            </a:pPr>
            <a:r>
              <a:rPr lang="en-US" sz="3200" dirty="0"/>
              <a:t>WHAT?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 smtClean="0"/>
              <a:t>“</a:t>
            </a:r>
            <a:r>
              <a:rPr lang="en-US" sz="3200" dirty="0"/>
              <a:t>Restore to me the joy of Your salvation, And uphold me by Your generous Spirit</a:t>
            </a:r>
            <a:r>
              <a:rPr lang="en-US" sz="3200" dirty="0" smtClean="0"/>
              <a:t>.”  Psalm 51:12</a:t>
            </a:r>
          </a:p>
        </p:txBody>
      </p:sp>
    </p:spTree>
    <p:extLst>
      <p:ext uri="{BB962C8B-B14F-4D97-AF65-F5344CB8AC3E}">
        <p14:creationId xmlns:p14="http://schemas.microsoft.com/office/powerpoint/2010/main" val="121998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/>
              <a:t>Restore Such A One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7048"/>
            <a:ext cx="8839200" cy="4873752"/>
          </a:xfrm>
        </p:spPr>
        <p:txBody>
          <a:bodyPr anchor="t" anchorCtr="0">
            <a:normAutofit/>
          </a:bodyPr>
          <a:lstStyle/>
          <a:p>
            <a:pPr marL="0" indent="0" algn="ctr">
              <a:buNone/>
            </a:pPr>
            <a:endParaRPr lang="en-US" sz="3200" dirty="0" smtClean="0"/>
          </a:p>
          <a:p>
            <a:pPr marL="0" indent="0" algn="ctr">
              <a:buNone/>
            </a:pPr>
            <a:r>
              <a:rPr lang="en-US" sz="3200" dirty="0" smtClean="0"/>
              <a:t>WHO?</a:t>
            </a:r>
            <a:endParaRPr lang="en-US" sz="3200" dirty="0" smtClean="0"/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 smtClean="0"/>
              <a:t>WHAT?</a:t>
            </a:r>
            <a:endParaRPr lang="en-US" sz="3200" dirty="0" smtClean="0"/>
          </a:p>
          <a:p>
            <a:pPr marL="0" indent="0" algn="ctr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7683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/>
              <a:t>Restore Such A One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7048"/>
            <a:ext cx="8839200" cy="4873752"/>
          </a:xfrm>
        </p:spPr>
        <p:txBody>
          <a:bodyPr anchor="t" anchorCtr="0">
            <a:normAutofit/>
          </a:bodyPr>
          <a:lstStyle/>
          <a:p>
            <a:pPr marL="0" indent="0" algn="ctr">
              <a:buNone/>
            </a:pPr>
            <a:endParaRPr lang="en-US" sz="3200" dirty="0" smtClean="0"/>
          </a:p>
          <a:p>
            <a:pPr marL="0" indent="0" algn="ctr">
              <a:buNone/>
            </a:pPr>
            <a:r>
              <a:rPr lang="en-US" sz="3200" dirty="0" smtClean="0"/>
              <a:t>WHO?</a:t>
            </a:r>
            <a:endParaRPr lang="en-US" sz="3200" dirty="0" smtClean="0"/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 smtClean="0"/>
              <a:t>WHAT?</a:t>
            </a:r>
            <a:endParaRPr lang="en-US" sz="3200" dirty="0" smtClean="0"/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 smtClean="0"/>
              <a:t>HOW?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7683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>Restore Such A One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7048"/>
            <a:ext cx="8839200" cy="4873752"/>
          </a:xfrm>
        </p:spPr>
        <p:txBody>
          <a:bodyPr/>
          <a:lstStyle/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87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/>
              <a:t>Restore Such A One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7048"/>
            <a:ext cx="8839200" cy="4873752"/>
          </a:xfrm>
        </p:spPr>
        <p:txBody>
          <a:bodyPr anchor="t" anchorCtr="0"/>
          <a:lstStyle/>
          <a:p>
            <a:pPr marL="0" indent="0" algn="ctr">
              <a:buNone/>
            </a:pPr>
            <a:endParaRPr lang="en-US" sz="3200" dirty="0" smtClean="0"/>
          </a:p>
          <a:p>
            <a:pPr marL="0" indent="0" algn="ctr">
              <a:buNone/>
            </a:pPr>
            <a:r>
              <a:rPr lang="en-US" sz="3200" dirty="0"/>
              <a:t>HOW?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83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/>
              <a:t>Restore Such A One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7048"/>
            <a:ext cx="8839200" cy="4873752"/>
          </a:xfrm>
        </p:spPr>
        <p:txBody>
          <a:bodyPr anchor="t" anchorCtr="0">
            <a:normAutofit/>
          </a:bodyPr>
          <a:lstStyle/>
          <a:p>
            <a:pPr marL="0" indent="0" algn="ctr">
              <a:buNone/>
            </a:pPr>
            <a:endParaRPr lang="en-US" sz="3200" dirty="0" smtClean="0"/>
          </a:p>
          <a:p>
            <a:pPr marL="0" indent="0" algn="ctr">
              <a:buNone/>
            </a:pPr>
            <a:r>
              <a:rPr lang="en-US" sz="3200" dirty="0"/>
              <a:t>HOW?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 smtClean="0"/>
              <a:t>Luke 15:28-32</a:t>
            </a:r>
          </a:p>
          <a:p>
            <a:pPr marL="0" indent="0" algn="ctr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02420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/>
              <a:t>Restore Such A One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7048"/>
            <a:ext cx="8839200" cy="4873752"/>
          </a:xfrm>
        </p:spPr>
        <p:txBody>
          <a:bodyPr anchor="t" anchorCtr="0">
            <a:normAutofit/>
          </a:bodyPr>
          <a:lstStyle/>
          <a:p>
            <a:pPr marL="0" indent="0" algn="ctr">
              <a:buNone/>
            </a:pPr>
            <a:endParaRPr lang="en-US" sz="3200" dirty="0" smtClean="0"/>
          </a:p>
          <a:p>
            <a:pPr marL="0" indent="0" algn="ctr">
              <a:buNone/>
            </a:pPr>
            <a:r>
              <a:rPr lang="en-US" sz="3200" dirty="0"/>
              <a:t>HOW?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 smtClean="0"/>
              <a:t>“</a:t>
            </a:r>
            <a:r>
              <a:rPr lang="en-US" sz="3200" dirty="0"/>
              <a:t>Let each of you look out not only for his own interests, but also for the interests of others</a:t>
            </a:r>
            <a:r>
              <a:rPr lang="en-US" sz="3200" dirty="0" smtClean="0"/>
              <a:t>.”</a:t>
            </a:r>
          </a:p>
          <a:p>
            <a:pPr marL="0" indent="0" algn="ctr">
              <a:buNone/>
            </a:pPr>
            <a:r>
              <a:rPr lang="en-US" sz="3200" dirty="0" smtClean="0"/>
              <a:t>Philippians 2:4</a:t>
            </a:r>
          </a:p>
          <a:p>
            <a:pPr marL="0" indent="0" algn="ctr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02420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/>
              <a:t>Restore Such A One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7048"/>
            <a:ext cx="8839200" cy="4873752"/>
          </a:xfrm>
        </p:spPr>
        <p:txBody>
          <a:bodyPr anchor="t" anchorCtr="0">
            <a:normAutofit/>
          </a:bodyPr>
          <a:lstStyle/>
          <a:p>
            <a:pPr marL="0" indent="0" algn="ctr">
              <a:buNone/>
            </a:pPr>
            <a:endParaRPr lang="en-US" sz="3200" dirty="0" smtClean="0"/>
          </a:p>
          <a:p>
            <a:pPr marL="0" indent="0" algn="ctr">
              <a:buNone/>
            </a:pPr>
            <a:r>
              <a:rPr lang="en-US" sz="3200" dirty="0"/>
              <a:t>HOW?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 smtClean="0"/>
              <a:t>“</a:t>
            </a:r>
            <a:r>
              <a:rPr lang="en-US" sz="3200" dirty="0"/>
              <a:t>And on some have compassion, making a distinction; </a:t>
            </a:r>
            <a:r>
              <a:rPr lang="en-US" sz="3200" dirty="0" smtClean="0"/>
              <a:t> </a:t>
            </a:r>
            <a:r>
              <a:rPr lang="en-US" sz="3200" dirty="0"/>
              <a:t>but others save with fear, pulling them out of the fire, hating even the garment defiled by the flesh</a:t>
            </a:r>
            <a:r>
              <a:rPr lang="en-US" sz="3200" dirty="0" smtClean="0"/>
              <a:t>.”</a:t>
            </a:r>
          </a:p>
          <a:p>
            <a:pPr marL="0" indent="0" algn="ctr">
              <a:buNone/>
            </a:pPr>
            <a:r>
              <a:rPr lang="en-US" sz="3200" dirty="0" smtClean="0"/>
              <a:t>Jude 22-23</a:t>
            </a:r>
          </a:p>
          <a:p>
            <a:pPr marL="0" indent="0" algn="ctr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02420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/>
              <a:t>Restore Such A One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7048"/>
            <a:ext cx="8839200" cy="5330952"/>
          </a:xfrm>
        </p:spPr>
        <p:txBody>
          <a:bodyPr anchor="t" anchorCtr="0">
            <a:normAutofit/>
          </a:bodyPr>
          <a:lstStyle/>
          <a:p>
            <a:pPr marL="0" indent="0" algn="ctr">
              <a:buNone/>
            </a:pPr>
            <a:endParaRPr lang="en-US" sz="3200" dirty="0" smtClean="0"/>
          </a:p>
          <a:p>
            <a:pPr marL="0" indent="0" algn="ctr">
              <a:buNone/>
            </a:pPr>
            <a:r>
              <a:rPr lang="en-US" sz="3200" dirty="0"/>
              <a:t>HOW?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 smtClean="0"/>
              <a:t>“</a:t>
            </a:r>
            <a:r>
              <a:rPr lang="en-US" sz="3200" dirty="0"/>
              <a:t>All Scripture is given by inspiration of God, and is profitable for doctrine, for reproof, for correction, for instruction in righteousness, </a:t>
            </a:r>
            <a:r>
              <a:rPr lang="en-US" sz="3200" dirty="0" smtClean="0"/>
              <a:t> </a:t>
            </a:r>
            <a:r>
              <a:rPr lang="en-US" sz="3200" dirty="0"/>
              <a:t>that the man of God may be complete, thoroughly equipped for every good work</a:t>
            </a:r>
            <a:r>
              <a:rPr lang="en-US" sz="3200" dirty="0" smtClean="0"/>
              <a:t>.”</a:t>
            </a:r>
          </a:p>
          <a:p>
            <a:pPr marL="0" indent="0" algn="ctr">
              <a:buNone/>
            </a:pPr>
            <a:r>
              <a:rPr lang="en-US" sz="3200" dirty="0" smtClean="0"/>
              <a:t>2 Timothy 3:16-17</a:t>
            </a:r>
          </a:p>
          <a:p>
            <a:pPr marL="0" indent="0" algn="ctr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02420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/>
              <a:t>Restore Such A One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7048"/>
            <a:ext cx="8839200" cy="4873752"/>
          </a:xfrm>
        </p:spPr>
        <p:txBody>
          <a:bodyPr anchor="t" anchorCtr="0">
            <a:normAutofit/>
          </a:bodyPr>
          <a:lstStyle/>
          <a:p>
            <a:pPr marL="0" indent="0" algn="ctr">
              <a:buNone/>
            </a:pPr>
            <a:endParaRPr lang="en-US" sz="3200" dirty="0" smtClean="0"/>
          </a:p>
          <a:p>
            <a:pPr marL="0" indent="0" algn="ctr">
              <a:buNone/>
            </a:pPr>
            <a:r>
              <a:rPr lang="en-US" sz="3200" dirty="0"/>
              <a:t>HOW?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 smtClean="0"/>
              <a:t>“</a:t>
            </a:r>
            <a:r>
              <a:rPr lang="en-US" sz="3200" dirty="0"/>
              <a:t>And he arose and came to his father. But when he was still a great way off, his father saw him and had compassion, and ran and fell on his neck and kissed him</a:t>
            </a:r>
            <a:r>
              <a:rPr lang="en-US" sz="3200" dirty="0" smtClean="0"/>
              <a:t>.”  Luke 15:20</a:t>
            </a:r>
          </a:p>
          <a:p>
            <a:pPr marL="0" indent="0" algn="ctr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02420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/>
              <a:t>Restore Such A One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7048"/>
            <a:ext cx="8839200" cy="4873752"/>
          </a:xfrm>
        </p:spPr>
        <p:txBody>
          <a:bodyPr anchor="t" anchorCtr="0">
            <a:normAutofit/>
          </a:bodyPr>
          <a:lstStyle/>
          <a:p>
            <a:pPr marL="0" indent="0" algn="ctr">
              <a:buNone/>
            </a:pPr>
            <a:endParaRPr lang="en-US" sz="3200" dirty="0" smtClean="0"/>
          </a:p>
          <a:p>
            <a:pPr marL="0" indent="0" algn="ctr">
              <a:buNone/>
            </a:pPr>
            <a:r>
              <a:rPr lang="en-US" sz="3200" dirty="0"/>
              <a:t>HOW?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 smtClean="0"/>
              <a:t>“</a:t>
            </a:r>
            <a:r>
              <a:rPr lang="en-US" sz="3200" dirty="0"/>
              <a:t>And let us consider one another in order to stir up love and good works</a:t>
            </a:r>
            <a:r>
              <a:rPr lang="en-US" sz="3200" dirty="0" smtClean="0"/>
              <a:t>,”  </a:t>
            </a:r>
            <a:endParaRPr lang="en-US" sz="3200" dirty="0" smtClean="0"/>
          </a:p>
          <a:p>
            <a:pPr marL="0" indent="0" algn="ctr">
              <a:buNone/>
            </a:pPr>
            <a:r>
              <a:rPr lang="en-US" sz="3200" dirty="0" smtClean="0"/>
              <a:t>Hebrews </a:t>
            </a:r>
            <a:r>
              <a:rPr lang="en-US" sz="3200" dirty="0" smtClean="0"/>
              <a:t>10:24</a:t>
            </a:r>
          </a:p>
          <a:p>
            <a:pPr marL="0" indent="0" algn="ctr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02420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/>
              <a:t>Restore Such A One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7048"/>
            <a:ext cx="8839200" cy="4873752"/>
          </a:xfrm>
        </p:spPr>
        <p:txBody>
          <a:bodyPr anchor="t" anchorCtr="0">
            <a:normAutofit/>
          </a:bodyPr>
          <a:lstStyle/>
          <a:p>
            <a:pPr marL="0" indent="0" algn="ctr">
              <a:buNone/>
            </a:pPr>
            <a:endParaRPr lang="en-US" sz="3200" dirty="0" smtClean="0"/>
          </a:p>
          <a:p>
            <a:pPr marL="0" indent="0" algn="ctr">
              <a:buNone/>
            </a:pPr>
            <a:r>
              <a:rPr lang="en-US" sz="3200" dirty="0" smtClean="0"/>
              <a:t>WHO?</a:t>
            </a:r>
            <a:endParaRPr lang="en-US" sz="3200" dirty="0" smtClean="0"/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 smtClean="0"/>
              <a:t>WHAT?</a:t>
            </a:r>
            <a:endParaRPr lang="en-US" sz="3200" dirty="0" smtClean="0"/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 smtClean="0"/>
              <a:t>HOW?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7683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/>
              <a:t>Restore Such A One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7048"/>
            <a:ext cx="8839200" cy="5330952"/>
          </a:xfrm>
        </p:spPr>
        <p:txBody>
          <a:bodyPr anchor="t" anchorCtr="0">
            <a:normAutofit/>
          </a:bodyPr>
          <a:lstStyle/>
          <a:p>
            <a:pPr marL="0" indent="0" algn="ctr">
              <a:buNone/>
            </a:pPr>
            <a:endParaRPr lang="en-US" sz="3200" dirty="0" smtClean="0"/>
          </a:p>
          <a:p>
            <a:pPr marL="0" indent="0" algn="ctr">
              <a:buNone/>
            </a:pPr>
            <a:r>
              <a:rPr lang="en-US" sz="3200" dirty="0" smtClean="0"/>
              <a:t>WHO?</a:t>
            </a:r>
            <a:endParaRPr lang="en-US" sz="3200" dirty="0" smtClean="0"/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 smtClean="0"/>
              <a:t>WHAT?</a:t>
            </a:r>
            <a:endParaRPr lang="en-US" sz="3200" dirty="0" smtClean="0"/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 smtClean="0"/>
              <a:t>HOW?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 smtClean="0"/>
              <a:t>WHY?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90070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/>
              <a:t>Restore Such A One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7048"/>
            <a:ext cx="8839200" cy="5330952"/>
          </a:xfrm>
        </p:spPr>
        <p:txBody>
          <a:bodyPr anchor="t" anchorCtr="0">
            <a:normAutofit/>
          </a:bodyPr>
          <a:lstStyle/>
          <a:p>
            <a:pPr marL="0" indent="0" algn="ctr">
              <a:buNone/>
            </a:pPr>
            <a:endParaRPr lang="en-US" sz="3200" dirty="0" smtClean="0"/>
          </a:p>
          <a:p>
            <a:pPr marL="0" indent="0" algn="ctr">
              <a:buNone/>
            </a:pPr>
            <a:r>
              <a:rPr lang="en-US" sz="3200" dirty="0" smtClean="0"/>
              <a:t>WHY?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90336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/>
              <a:t>Restore Such A One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7048"/>
            <a:ext cx="8839200" cy="48737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/>
              <a:t>“</a:t>
            </a:r>
            <a:r>
              <a:rPr lang="en-US" sz="3200" dirty="0"/>
              <a:t>Brethren, if a man is overtaken in any trespass, you who are spiritual restore such a one in a spirit of gentleness, considering yourself lest you also be tempted. </a:t>
            </a:r>
            <a:r>
              <a:rPr lang="en-US" sz="3200" dirty="0" smtClean="0"/>
              <a:t> Bear </a:t>
            </a:r>
            <a:r>
              <a:rPr lang="en-US" sz="3200" dirty="0"/>
              <a:t>one another's burdens, and so fulfill the law of Christ</a:t>
            </a:r>
            <a:r>
              <a:rPr lang="en-US" sz="3200" dirty="0" smtClean="0"/>
              <a:t>.”</a:t>
            </a:r>
          </a:p>
          <a:p>
            <a:pPr marL="0" indent="0" algn="ctr">
              <a:buNone/>
            </a:pPr>
            <a:r>
              <a:rPr lang="en-US" sz="3200" dirty="0" smtClean="0"/>
              <a:t>Galatians 6:1-2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4251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/>
              <a:t>Restore Such A One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7048"/>
            <a:ext cx="8839200" cy="5330952"/>
          </a:xfrm>
        </p:spPr>
        <p:txBody>
          <a:bodyPr anchor="t" anchorCtr="0">
            <a:normAutofit/>
          </a:bodyPr>
          <a:lstStyle/>
          <a:p>
            <a:pPr marL="0" indent="0" algn="ctr">
              <a:buNone/>
            </a:pPr>
            <a:endParaRPr lang="en-US" sz="3200" dirty="0" smtClean="0"/>
          </a:p>
          <a:p>
            <a:pPr marL="0" indent="0" algn="ctr">
              <a:buNone/>
            </a:pPr>
            <a:r>
              <a:rPr lang="en-US" sz="3200" dirty="0" smtClean="0"/>
              <a:t>WHY?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/>
              <a:t>“For what profit is it to a man if he gains the whole world, and loses his own soul? Or what will a man give in exchange for his soul?”</a:t>
            </a:r>
          </a:p>
          <a:p>
            <a:pPr marL="0" indent="0" algn="ctr">
              <a:buNone/>
            </a:pPr>
            <a:r>
              <a:rPr lang="en-US" sz="3200" dirty="0"/>
              <a:t>Matthew 16:26</a:t>
            </a:r>
          </a:p>
          <a:p>
            <a:pPr marL="0" indent="0" algn="ctr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01273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/>
              <a:t>Restore Such A One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7048"/>
            <a:ext cx="8839200" cy="5330952"/>
          </a:xfrm>
        </p:spPr>
        <p:txBody>
          <a:bodyPr anchor="t" anchorCtr="0">
            <a:normAutofit/>
          </a:bodyPr>
          <a:lstStyle/>
          <a:p>
            <a:pPr marL="0" indent="0" algn="ctr">
              <a:buNone/>
            </a:pPr>
            <a:endParaRPr lang="en-US" sz="3200" dirty="0" smtClean="0"/>
          </a:p>
          <a:p>
            <a:pPr marL="0" indent="0" algn="ctr">
              <a:buNone/>
            </a:pPr>
            <a:r>
              <a:rPr lang="en-US" sz="3200" dirty="0" smtClean="0"/>
              <a:t>WHY?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/>
              <a:t>“Brethren, if anyone among you wanders from the truth, and someone turns him back, let him know that he who turns a sinner from the error of his way will save a soul from death and cover a multitude of sins.”   James 5:19-20</a:t>
            </a:r>
          </a:p>
          <a:p>
            <a:pPr marL="0" indent="0" algn="ctr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5657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/>
              <a:t>Restore Such A One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7048"/>
            <a:ext cx="8839200" cy="5330952"/>
          </a:xfrm>
        </p:spPr>
        <p:txBody>
          <a:bodyPr anchor="t" anchorCtr="0">
            <a:normAutofit/>
          </a:bodyPr>
          <a:lstStyle/>
          <a:p>
            <a:pPr marL="0" indent="0" algn="ctr">
              <a:buNone/>
            </a:pPr>
            <a:endParaRPr lang="en-US" sz="3200" dirty="0" smtClean="0"/>
          </a:p>
          <a:p>
            <a:pPr marL="0" indent="0" algn="ctr">
              <a:buNone/>
            </a:pPr>
            <a:r>
              <a:rPr lang="en-US" sz="3200" dirty="0" smtClean="0"/>
              <a:t>WHY?</a:t>
            </a:r>
          </a:p>
          <a:p>
            <a:pPr marL="0" indent="0" algn="ctr">
              <a:buNone/>
            </a:pPr>
            <a:endParaRPr lang="en-US" sz="3200" dirty="0"/>
          </a:p>
          <a:p>
            <a:pPr marL="0" lvl="0" indent="0" algn="ctr">
              <a:buClr>
                <a:srgbClr val="00C6BB"/>
              </a:buClr>
              <a:buNone/>
            </a:pPr>
            <a:r>
              <a:rPr lang="en-US" sz="3200" dirty="0">
                <a:solidFill>
                  <a:prstClr val="white"/>
                </a:solidFill>
              </a:rPr>
              <a:t>“Brethren, if a man is overtaken in any trespass, you who are spiritual restore such a one in a spirit of gentleness, considering yourself lest you also be tempted.  Bear one another's burdens, and so fulfill the law of Christ</a:t>
            </a:r>
            <a:r>
              <a:rPr lang="en-US" sz="3200" dirty="0" smtClean="0">
                <a:solidFill>
                  <a:prstClr val="white"/>
                </a:solidFill>
              </a:rPr>
              <a:t>.”    Galatians </a:t>
            </a:r>
            <a:r>
              <a:rPr lang="en-US" sz="3200" dirty="0">
                <a:solidFill>
                  <a:prstClr val="white"/>
                </a:solidFill>
              </a:rPr>
              <a:t>6:1-2</a:t>
            </a:r>
          </a:p>
          <a:p>
            <a:pPr marL="0" indent="0" algn="ctr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50302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/>
              <a:t>Restore Such A One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7048"/>
            <a:ext cx="8839200" cy="5330952"/>
          </a:xfrm>
        </p:spPr>
        <p:txBody>
          <a:bodyPr anchor="t" anchorCtr="0">
            <a:normAutofit/>
          </a:bodyPr>
          <a:lstStyle/>
          <a:p>
            <a:pPr marL="0" indent="0" algn="ctr">
              <a:buNone/>
            </a:pPr>
            <a:endParaRPr lang="en-US" sz="3200" dirty="0" smtClean="0"/>
          </a:p>
          <a:p>
            <a:pPr marL="0" indent="0" algn="ctr">
              <a:buNone/>
            </a:pPr>
            <a:r>
              <a:rPr lang="en-US" sz="3200" dirty="0" smtClean="0"/>
              <a:t>WHO?</a:t>
            </a:r>
            <a:endParaRPr lang="en-US" sz="3200" dirty="0" smtClean="0"/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 smtClean="0"/>
              <a:t>WHAT?</a:t>
            </a:r>
            <a:endParaRPr lang="en-US" sz="3200" dirty="0" smtClean="0"/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 smtClean="0"/>
              <a:t>HOW?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 smtClean="0"/>
              <a:t>WHY?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20793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/>
              <a:t>Restore Such A One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7048"/>
            <a:ext cx="8839200" cy="48737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/>
              <a:t>“</a:t>
            </a:r>
            <a:r>
              <a:rPr lang="en-US" sz="3200" dirty="0"/>
              <a:t>Brethren, if anyone among you wanders from the truth, and someone turns him back</a:t>
            </a:r>
            <a:r>
              <a:rPr lang="en-US" sz="3200" dirty="0" smtClean="0"/>
              <a:t>, </a:t>
            </a:r>
            <a:r>
              <a:rPr lang="en-US" sz="3200" dirty="0"/>
              <a:t>let him know that he who turns a sinner from the error of his way will save a soul from death and cover a multitude of sins</a:t>
            </a:r>
            <a:r>
              <a:rPr lang="en-US" sz="3200" dirty="0" smtClean="0"/>
              <a:t>.”</a:t>
            </a:r>
          </a:p>
          <a:p>
            <a:pPr marL="0" indent="0" algn="ctr">
              <a:buNone/>
            </a:pPr>
            <a:r>
              <a:rPr lang="en-US" sz="3200" dirty="0" smtClean="0"/>
              <a:t>James 5:19-20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4251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/>
              <a:t>Restore Such A One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7048"/>
            <a:ext cx="8839200" cy="4873752"/>
          </a:xfrm>
        </p:spPr>
        <p:txBody>
          <a:bodyPr/>
          <a:lstStyle/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51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/>
              <a:t>Restore Such A One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7048"/>
            <a:ext cx="8839200" cy="4873752"/>
          </a:xfrm>
        </p:spPr>
        <p:txBody>
          <a:bodyPr anchor="t" anchorCtr="0">
            <a:normAutofit/>
          </a:bodyPr>
          <a:lstStyle/>
          <a:p>
            <a:pPr marL="0" indent="0" algn="ctr">
              <a:buNone/>
            </a:pPr>
            <a:endParaRPr lang="en-US" sz="3200" dirty="0" smtClean="0"/>
          </a:p>
          <a:p>
            <a:pPr marL="0" indent="0" algn="ctr">
              <a:buNone/>
            </a:pPr>
            <a:r>
              <a:rPr lang="en-US" sz="3200" dirty="0" smtClean="0"/>
              <a:t>WHO?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4251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/>
              <a:t>Restore Such A One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7048"/>
            <a:ext cx="8839200" cy="4873752"/>
          </a:xfrm>
        </p:spPr>
        <p:txBody>
          <a:bodyPr anchor="t" anchorCtr="0"/>
          <a:lstStyle/>
          <a:p>
            <a:pPr marL="0" indent="0" algn="ctr">
              <a:buNone/>
            </a:pPr>
            <a:endParaRPr lang="en-US" sz="3200" dirty="0" smtClean="0"/>
          </a:p>
          <a:p>
            <a:pPr marL="0" indent="0" algn="ctr">
              <a:buNone/>
            </a:pPr>
            <a:r>
              <a:rPr lang="en-US" sz="3200" dirty="0"/>
              <a:t>WHO?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 smtClean="0"/>
              <a:t>“</a:t>
            </a:r>
            <a:r>
              <a:rPr lang="en-US" sz="3200" dirty="0"/>
              <a:t>not forsaking the assembling of ourselves together, as is the manner of some, but exhorting one another, and so much the more as you see the Day </a:t>
            </a:r>
            <a:r>
              <a:rPr lang="en-US" sz="3200" dirty="0" smtClean="0"/>
              <a:t>approaching”</a:t>
            </a:r>
          </a:p>
          <a:p>
            <a:pPr marL="0" indent="0" algn="ctr">
              <a:buNone/>
            </a:pPr>
            <a:r>
              <a:rPr lang="en-US" sz="3200" dirty="0" smtClean="0"/>
              <a:t>Hebrews 10:25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32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/>
              <a:t>Restore Such A One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7048"/>
            <a:ext cx="8839200" cy="4873752"/>
          </a:xfrm>
        </p:spPr>
        <p:txBody>
          <a:bodyPr anchor="t" anchorCtr="0">
            <a:normAutofit/>
          </a:bodyPr>
          <a:lstStyle/>
          <a:p>
            <a:pPr marL="0" indent="0" algn="ctr">
              <a:buNone/>
            </a:pPr>
            <a:endParaRPr lang="en-US" sz="3200" dirty="0" smtClean="0"/>
          </a:p>
          <a:p>
            <a:pPr marL="0" indent="0" algn="ctr">
              <a:buNone/>
            </a:pPr>
            <a:r>
              <a:rPr lang="en-US" sz="3200" dirty="0"/>
              <a:t>WHO?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 smtClean="0"/>
              <a:t>Galatians 1:6-9</a:t>
            </a:r>
          </a:p>
          <a:p>
            <a:pPr marL="0" indent="0" algn="ctr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4232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/>
              <a:t>Restore Such A One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7048"/>
            <a:ext cx="8839200" cy="4873752"/>
          </a:xfrm>
        </p:spPr>
        <p:txBody>
          <a:bodyPr anchor="t" anchorCtr="0">
            <a:normAutofit/>
          </a:bodyPr>
          <a:lstStyle/>
          <a:p>
            <a:pPr marL="0" indent="0" algn="ctr">
              <a:buNone/>
            </a:pPr>
            <a:endParaRPr lang="en-US" sz="3200" dirty="0" smtClean="0"/>
          </a:p>
          <a:p>
            <a:pPr marL="0" indent="0" algn="ctr">
              <a:buNone/>
            </a:pPr>
            <a:r>
              <a:rPr lang="en-US" sz="3200" dirty="0"/>
              <a:t>WHO?</a:t>
            </a:r>
          </a:p>
          <a:p>
            <a:pPr marL="0" indent="0" algn="ctr">
              <a:buNone/>
            </a:pPr>
            <a:endParaRPr lang="en-US" sz="3200" dirty="0" smtClean="0"/>
          </a:p>
          <a:p>
            <a:pPr marL="0" indent="0" algn="ctr">
              <a:buNone/>
            </a:pPr>
            <a:r>
              <a:rPr lang="en-US" sz="3200" dirty="0" smtClean="0"/>
              <a:t>1 Corinthians 5:1-5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4232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181</TotalTime>
  <Words>814</Words>
  <Application>Microsoft Office PowerPoint</Application>
  <PresentationFormat>On-screen Show (4:3)</PresentationFormat>
  <Paragraphs>162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7" baseType="lpstr">
      <vt:lpstr>Century Gothic</vt:lpstr>
      <vt:lpstr>Trebuchet MS</vt:lpstr>
      <vt:lpstr>Wingdings 2</vt:lpstr>
      <vt:lpstr>Quotable</vt:lpstr>
      <vt:lpstr>Restore Such A One</vt:lpstr>
      <vt:lpstr>Restore Such A One</vt:lpstr>
      <vt:lpstr>Restore Such A One</vt:lpstr>
      <vt:lpstr>Restore Such A One</vt:lpstr>
      <vt:lpstr>Restore Such A One</vt:lpstr>
      <vt:lpstr>Restore Such A One</vt:lpstr>
      <vt:lpstr>Restore Such A One</vt:lpstr>
      <vt:lpstr>Restore Such A One</vt:lpstr>
      <vt:lpstr>Restore Such A One</vt:lpstr>
      <vt:lpstr>Restore Such A One</vt:lpstr>
      <vt:lpstr>Restore Such A One</vt:lpstr>
      <vt:lpstr>Restore Such A One</vt:lpstr>
      <vt:lpstr>Restore Such A One</vt:lpstr>
      <vt:lpstr>Restore Such A One</vt:lpstr>
      <vt:lpstr>Restore Such A One</vt:lpstr>
      <vt:lpstr>Restore Such A One</vt:lpstr>
      <vt:lpstr>Restore Such A One</vt:lpstr>
      <vt:lpstr>Restore Such A One</vt:lpstr>
      <vt:lpstr>Restore Such A One</vt:lpstr>
      <vt:lpstr>Restore Such A One</vt:lpstr>
      <vt:lpstr>Restore Such A One</vt:lpstr>
      <vt:lpstr>Restore Such A One</vt:lpstr>
      <vt:lpstr>Restore Such A One</vt:lpstr>
      <vt:lpstr>Restore Such A One</vt:lpstr>
      <vt:lpstr>Restore Such A One</vt:lpstr>
      <vt:lpstr>Restore Such A One</vt:lpstr>
      <vt:lpstr>Restore Such A One</vt:lpstr>
      <vt:lpstr>Restore Such A One</vt:lpstr>
      <vt:lpstr>Restore Such A One</vt:lpstr>
      <vt:lpstr>Restore Such A One</vt:lpstr>
      <vt:lpstr>Restore Such A One</vt:lpstr>
      <vt:lpstr>Restore Such A One</vt:lpstr>
      <vt:lpstr>Restore Such A One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PDA</dc:creator>
  <cp:lastModifiedBy>Paul Adams</cp:lastModifiedBy>
  <cp:revision>10</cp:revision>
  <dcterms:created xsi:type="dcterms:W3CDTF">2012-01-08T03:57:18Z</dcterms:created>
  <dcterms:modified xsi:type="dcterms:W3CDTF">2015-02-08T04:48:51Z</dcterms:modified>
</cp:coreProperties>
</file>