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88" r:id="rId7"/>
    <p:sldId id="260" r:id="rId8"/>
    <p:sldId id="261" r:id="rId9"/>
    <p:sldId id="262" r:id="rId10"/>
    <p:sldId id="263" r:id="rId11"/>
    <p:sldId id="289" r:id="rId12"/>
    <p:sldId id="264" r:id="rId13"/>
    <p:sldId id="265" r:id="rId14"/>
    <p:sldId id="276" r:id="rId15"/>
    <p:sldId id="277" r:id="rId16"/>
    <p:sldId id="266" r:id="rId17"/>
    <p:sldId id="267" r:id="rId18"/>
    <p:sldId id="268" r:id="rId19"/>
    <p:sldId id="279" r:id="rId20"/>
    <p:sldId id="280" r:id="rId21"/>
    <p:sldId id="281" r:id="rId22"/>
    <p:sldId id="269" r:id="rId23"/>
    <p:sldId id="270" r:id="rId24"/>
    <p:sldId id="271" r:id="rId25"/>
    <p:sldId id="282" r:id="rId26"/>
    <p:sldId id="283" r:id="rId27"/>
    <p:sldId id="284" r:id="rId28"/>
    <p:sldId id="272" r:id="rId29"/>
    <p:sldId id="273" r:id="rId30"/>
    <p:sldId id="274" r:id="rId31"/>
    <p:sldId id="285" r:id="rId32"/>
    <p:sldId id="286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D3FF2-D1AD-41BF-BBD2-0101ACC36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19648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A5CEA-B125-4B8B-8287-F5194115D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37197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D272D-A707-4A31-A048-D30F0CFD2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8373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1CD6C-61E2-4D58-A162-96655C95A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0080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A51FD-1D65-45E8-B4A2-3A7279EB7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95245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E358D-5092-4887-80CE-177240BE6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3333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82FC8-D670-4D01-ACCA-B5BD1A847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7618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777AF-D9C8-41B7-892E-59577F310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2698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BD74F-3403-4B7C-9523-36C3F6163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4805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575FB-BCA9-4535-B574-0D7AB2BB1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2391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0F0C9-7605-4549-BF60-71D741D94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0610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06526-4BAB-4E62-B2E1-EE3116EFE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6861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FFF97-9518-4157-9F74-6C8D91058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86365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8BDB4-7D1C-47DA-8A91-7F0AD2CE2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453381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F90CE-944C-479D-AC88-F10F6757F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95459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D3D15-0C06-40AD-AF45-508CF7E5C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992085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55E02-A554-46B7-B7B5-78D596467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72852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04DE6-E23C-479B-A4C9-CD23C6CCC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99558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7BCF2-8E54-4B3F-BC56-4579B18EF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471961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23641-47B0-42FD-86EF-12AB2BB38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650807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EF27-F9ED-4645-9B8A-D5017573D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17345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1A32F-C739-4705-B0F9-337397CCB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7580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C5F2D-F9AC-4975-B0F6-4099BCB6E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29594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F92BE-FAC4-4C5B-BF32-32FF77F4E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20850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92185-173F-4BCA-BF51-11214181D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209716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488AE-CA53-4D93-92A7-F1EB9F8DE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32601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F0A40-FD6C-4256-8AF7-1A7C9B4FC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9494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306D1-3824-4AB2-90BC-9A76CD49A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8135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9F4DA-87C3-4CF5-9ACC-82960827B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69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48370-3F23-4DA6-8B26-121B3F23E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94798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966B5-64E9-404A-AEDB-77F9B4756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3496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8AC26-B0A7-474C-B879-03E7F1FDE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5752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6C268-0E93-4412-AE6A-1CAC1E136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55061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7AB550-363E-4E1F-A5D1-FE431C1ECA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85" descr="secret plac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DA58CE-4C91-4BFA-A2F5-118728D8824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191" descr="secret plac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FCD3A-42B5-4C18-9073-706755A866E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108" descr="secret plac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286000"/>
          </a:xfrm>
        </p:spPr>
        <p:txBody>
          <a:bodyPr/>
          <a:lstStyle/>
          <a:p>
            <a:r>
              <a:rPr lang="en-US" altLang="en-US" sz="7200" b="1" dirty="0" smtClean="0">
                <a:solidFill>
                  <a:srgbClr val="FFC000"/>
                </a:solidFill>
              </a:rPr>
              <a:t>Some Acceptable Sacrifices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9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8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“Therefore by Him let us continually offer the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sacrifice of praise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God, that is, the fruit of our lips, giving thanks to His name.”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Hebrews 13:15</a:t>
            </a:r>
          </a:p>
        </p:txBody>
      </p:sp>
    </p:spTree>
    <p:extLst>
      <p:ext uri="{BB962C8B-B14F-4D97-AF65-F5344CB8AC3E}">
        <p14:creationId xmlns:p14="http://schemas.microsoft.com/office/powerpoint/2010/main" val="367441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“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But you are a chosen generation, a royal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priesthood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 holy nation, His own special people,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that </a:t>
            </a:r>
            <a:r>
              <a:rPr lang="en-US" sz="32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 may proclaim the praises of Him 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who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called 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 out of darkness into His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marvelous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light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who once were not a people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but                                                                                                                         are now the people of God, who had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not obtained mercy but now                                                 have obtained mercy.”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 Peter 2:9-10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5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2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6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“But do not forget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do good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share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for with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such sacrifices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God is well pleased.”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Hebrews 13:16</a:t>
            </a:r>
          </a:p>
        </p:txBody>
      </p:sp>
    </p:spTree>
    <p:extLst>
      <p:ext uri="{BB962C8B-B14F-4D97-AF65-F5344CB8AC3E}">
        <p14:creationId xmlns:p14="http://schemas.microsoft.com/office/powerpoint/2010/main" val="262492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“As each one has received a gift, minister it to one another, as good stewards of the manifold grace of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God.”     1 Peter 4:10</a:t>
            </a:r>
          </a:p>
        </p:txBody>
      </p:sp>
    </p:spTree>
    <p:extLst>
      <p:ext uri="{BB962C8B-B14F-4D97-AF65-F5344CB8AC3E}">
        <p14:creationId xmlns:p14="http://schemas.microsoft.com/office/powerpoint/2010/main" val="29694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“But he who is greatest among you shall be your servant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   Matthew 23:11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3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0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8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“Lord, I cry out to You; Make haste to me! Give ear to my voice when I cry out to You.  Let my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be set before You as incense, The lifting up of my hands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 the evening sacrifice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Psalm 141:1-2</a:t>
            </a:r>
          </a:p>
        </p:txBody>
      </p:sp>
    </p:spTree>
    <p:extLst>
      <p:ext uri="{BB962C8B-B14F-4D97-AF65-F5344CB8AC3E}">
        <p14:creationId xmlns:p14="http://schemas.microsoft.com/office/powerpoint/2010/main" val="21727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“The effective, fervent prayer of a righteous man avails much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    James 5:16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9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“The sacrifice of the wicked is an abomination to the Lord, But the </a:t>
            </a:r>
            <a:r>
              <a:rPr lang="en-US" sz="32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 of the upright is His delight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    Proverbs 15:8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Broken Spirit</a:t>
            </a:r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7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Broken Spirit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Broken Spirit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“For You do not desire sacrifice, or else I would give it; You do not delight in burnt offering.  The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sacrifices of God are a broken spirit, A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broken and a contrite heart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-- These, O God, You will not despise.”  Psalm 51:16-17</a:t>
            </a:r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“Coming to Him as to a living stone, rejected indeed by men, but chosen by God and precious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 also, as living stones, are being built up a spiritual house, a holy priesthood, to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offer up spiritual sacrifices acceptable to God through Jesus Christ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    1 Peter 2:4-5</a:t>
            </a:r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Broken Spirit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Luke 18:9-14</a:t>
            </a:r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Praise To God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Serve Others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Prayer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Broken Spirit</a:t>
            </a:r>
            <a:endParaRPr 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3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</p:spTree>
    <p:extLst>
      <p:ext uri="{BB962C8B-B14F-4D97-AF65-F5344CB8AC3E}">
        <p14:creationId xmlns:p14="http://schemas.microsoft.com/office/powerpoint/2010/main" val="206395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6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“I beseech you therefore, brethren, by the mercies of God, that you present your bodies </a:t>
            </a:r>
            <a:r>
              <a:rPr lang="en-US" sz="32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living sacrifice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holy, acceptable to God, which is your reasonable service.”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Romans 12:1</a:t>
            </a:r>
          </a:p>
        </p:txBody>
      </p:sp>
    </p:spTree>
    <p:extLst>
      <p:ext uri="{BB962C8B-B14F-4D97-AF65-F5344CB8AC3E}">
        <p14:creationId xmlns:p14="http://schemas.microsoft.com/office/powerpoint/2010/main" val="337908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“If 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anyone desires to come after Me, let him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deny 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himself, and take up his cross </a:t>
            </a:r>
            <a:r>
              <a:rPr lang="en-US" sz="32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daily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and follow 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Me.”   Luke 9:23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4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“These were more fair-minded than those in Thessalonica, in that they received the word with all readiness, and searched the Scriptures </a:t>
            </a:r>
            <a:r>
              <a:rPr lang="en-US" sz="32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daily</a:t>
            </a:r>
            <a:r>
              <a:rPr lang="en-US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find out whether these things were so</a:t>
            </a:r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Acts 17:11</a:t>
            </a:r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1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C000"/>
                </a:solidFill>
                <a:latin typeface="Times" panose="02020603050405020304" pitchFamily="18" charset="0"/>
              </a:rPr>
              <a:t>Some Acceptable Sacrifices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75981"/>
            <a:ext cx="8534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Daily Lives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4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674</Words>
  <Application>Microsoft Office PowerPoint</Application>
  <PresentationFormat>On-screen Show (4:3)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Paul Adams</cp:lastModifiedBy>
  <cp:revision>214</cp:revision>
  <dcterms:created xsi:type="dcterms:W3CDTF">2005-04-15T19:25:47Z</dcterms:created>
  <dcterms:modified xsi:type="dcterms:W3CDTF">2015-02-01T02:03:15Z</dcterms:modified>
</cp:coreProperties>
</file>