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49" r:id="rId2"/>
    <p:sldMasterId id="2147483650" r:id="rId3"/>
  </p:sldMasterIdLst>
  <p:sldIdLst>
    <p:sldId id="302" r:id="rId4"/>
    <p:sldId id="256" r:id="rId5"/>
    <p:sldId id="258" r:id="rId6"/>
    <p:sldId id="276" r:id="rId7"/>
    <p:sldId id="289" r:id="rId8"/>
    <p:sldId id="290" r:id="rId9"/>
    <p:sldId id="291" r:id="rId10"/>
    <p:sldId id="277" r:id="rId11"/>
    <p:sldId id="278" r:id="rId12"/>
    <p:sldId id="292" r:id="rId13"/>
    <p:sldId id="293" r:id="rId14"/>
    <p:sldId id="279" r:id="rId15"/>
    <p:sldId id="280" r:id="rId16"/>
    <p:sldId id="281" r:id="rId17"/>
    <p:sldId id="296" r:id="rId18"/>
    <p:sldId id="297" r:id="rId19"/>
    <p:sldId id="298" r:id="rId20"/>
    <p:sldId id="282" r:id="rId21"/>
    <p:sldId id="283" r:id="rId22"/>
    <p:sldId id="284" r:id="rId23"/>
    <p:sldId id="299" r:id="rId24"/>
    <p:sldId id="300" r:id="rId25"/>
    <p:sldId id="301" r:id="rId26"/>
    <p:sldId id="285" r:id="rId2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FFFFFF"/>
    <a:srgbClr val="C00000"/>
    <a:srgbClr val="FF6600"/>
    <a:srgbClr val="FF3300"/>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7" d="100"/>
          <a:sy n="87" d="100"/>
        </p:scale>
        <p:origin x="149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5080701-D8A6-4B5D-9F89-B8B1B16262FE}" type="slidenum">
              <a:rPr lang="en-US" altLang="en-US"/>
              <a:pPr/>
              <a:t>‹#›</a:t>
            </a:fld>
            <a:endParaRPr lang="en-US" altLang="en-US"/>
          </a:p>
        </p:txBody>
      </p:sp>
    </p:spTree>
    <p:extLst>
      <p:ext uri="{BB962C8B-B14F-4D97-AF65-F5344CB8AC3E}">
        <p14:creationId xmlns:p14="http://schemas.microsoft.com/office/powerpoint/2010/main" val="1603392817"/>
      </p:ext>
    </p:extLst>
  </p:cSld>
  <p:clrMapOvr>
    <a:masterClrMapping/>
  </p:clrMapOvr>
  <p:transition spd="slow">
    <p:blinds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A16CD7-8462-412E-A0A4-6F838C28FCF1}" type="slidenum">
              <a:rPr lang="en-US" altLang="en-US"/>
              <a:pPr/>
              <a:t>‹#›</a:t>
            </a:fld>
            <a:endParaRPr lang="en-US" altLang="en-US"/>
          </a:p>
        </p:txBody>
      </p:sp>
    </p:spTree>
    <p:extLst>
      <p:ext uri="{BB962C8B-B14F-4D97-AF65-F5344CB8AC3E}">
        <p14:creationId xmlns:p14="http://schemas.microsoft.com/office/powerpoint/2010/main" val="2341220666"/>
      </p:ext>
    </p:extLst>
  </p:cSld>
  <p:clrMapOvr>
    <a:masterClrMapping/>
  </p:clrMapOvr>
  <p:transition spd="slow">
    <p:blinds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C89BCD4-A652-439B-8BE9-AB135E6FA129}" type="slidenum">
              <a:rPr lang="en-US" altLang="en-US"/>
              <a:pPr/>
              <a:t>‹#›</a:t>
            </a:fld>
            <a:endParaRPr lang="en-US" altLang="en-US"/>
          </a:p>
        </p:txBody>
      </p:sp>
    </p:spTree>
    <p:extLst>
      <p:ext uri="{BB962C8B-B14F-4D97-AF65-F5344CB8AC3E}">
        <p14:creationId xmlns:p14="http://schemas.microsoft.com/office/powerpoint/2010/main" val="266996917"/>
      </p:ext>
    </p:extLst>
  </p:cSld>
  <p:clrMapOvr>
    <a:masterClrMapping/>
  </p:clrMapOvr>
  <p:transition spd="slow">
    <p:blinds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2A62504-6475-4D79-A0A8-C0CAA0445DC3}" type="slidenum">
              <a:rPr lang="en-US" altLang="en-US"/>
              <a:pPr/>
              <a:t>‹#›</a:t>
            </a:fld>
            <a:endParaRPr lang="en-US" altLang="en-US"/>
          </a:p>
        </p:txBody>
      </p:sp>
    </p:spTree>
    <p:extLst>
      <p:ext uri="{BB962C8B-B14F-4D97-AF65-F5344CB8AC3E}">
        <p14:creationId xmlns:p14="http://schemas.microsoft.com/office/powerpoint/2010/main" val="4191461809"/>
      </p:ext>
    </p:extLst>
  </p:cSld>
  <p:clrMapOvr>
    <a:masterClrMapping/>
  </p:clrMapOvr>
  <p:transition spd="slow">
    <p:blinds dir="vert"/>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534604A-6E73-4382-84BA-6FBED70278D0}" type="slidenum">
              <a:rPr lang="en-US" altLang="en-US"/>
              <a:pPr/>
              <a:t>‹#›</a:t>
            </a:fld>
            <a:endParaRPr lang="en-US" altLang="en-US"/>
          </a:p>
        </p:txBody>
      </p:sp>
    </p:spTree>
    <p:extLst>
      <p:ext uri="{BB962C8B-B14F-4D97-AF65-F5344CB8AC3E}">
        <p14:creationId xmlns:p14="http://schemas.microsoft.com/office/powerpoint/2010/main" val="2357928546"/>
      </p:ext>
    </p:extLst>
  </p:cSld>
  <p:clrMapOvr>
    <a:masterClrMapping/>
  </p:clrMapOvr>
  <p:transition spd="slow">
    <p:blinds dir="ver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6A3F57D-9EDA-4A47-9626-E66ED152A1B0}" type="slidenum">
              <a:rPr lang="en-US" altLang="en-US"/>
              <a:pPr/>
              <a:t>‹#›</a:t>
            </a:fld>
            <a:endParaRPr lang="en-US" altLang="en-US"/>
          </a:p>
        </p:txBody>
      </p:sp>
    </p:spTree>
    <p:extLst>
      <p:ext uri="{BB962C8B-B14F-4D97-AF65-F5344CB8AC3E}">
        <p14:creationId xmlns:p14="http://schemas.microsoft.com/office/powerpoint/2010/main" val="3482294235"/>
      </p:ext>
    </p:extLst>
  </p:cSld>
  <p:clrMapOvr>
    <a:masterClrMapping/>
  </p:clrMapOvr>
  <p:transition spd="slow">
    <p:blinds dir="vert"/>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F9A0CF0-F7BF-4017-9329-65205FE48BF3}" type="slidenum">
              <a:rPr lang="en-US" altLang="en-US"/>
              <a:pPr/>
              <a:t>‹#›</a:t>
            </a:fld>
            <a:endParaRPr lang="en-US" altLang="en-US"/>
          </a:p>
        </p:txBody>
      </p:sp>
    </p:spTree>
    <p:extLst>
      <p:ext uri="{BB962C8B-B14F-4D97-AF65-F5344CB8AC3E}">
        <p14:creationId xmlns:p14="http://schemas.microsoft.com/office/powerpoint/2010/main" val="991943928"/>
      </p:ext>
    </p:extLst>
  </p:cSld>
  <p:clrMapOvr>
    <a:masterClrMapping/>
  </p:clrMapOvr>
  <p:transition spd="slow">
    <p:blinds dir="vert"/>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8C8A5DC7-6F45-4F37-8BD2-7DCBA44CC3B7}" type="slidenum">
              <a:rPr lang="en-US" altLang="en-US"/>
              <a:pPr/>
              <a:t>‹#›</a:t>
            </a:fld>
            <a:endParaRPr lang="en-US" altLang="en-US"/>
          </a:p>
        </p:txBody>
      </p:sp>
    </p:spTree>
    <p:extLst>
      <p:ext uri="{BB962C8B-B14F-4D97-AF65-F5344CB8AC3E}">
        <p14:creationId xmlns:p14="http://schemas.microsoft.com/office/powerpoint/2010/main" val="580660564"/>
      </p:ext>
    </p:extLst>
  </p:cSld>
  <p:clrMapOvr>
    <a:masterClrMapping/>
  </p:clrMapOvr>
  <p:transition spd="slow">
    <p:blinds dir="vert"/>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679B542-105D-400B-A85C-BEC2FADFEC65}" type="slidenum">
              <a:rPr lang="en-US" altLang="en-US"/>
              <a:pPr/>
              <a:t>‹#›</a:t>
            </a:fld>
            <a:endParaRPr lang="en-US" altLang="en-US"/>
          </a:p>
        </p:txBody>
      </p:sp>
    </p:spTree>
    <p:extLst>
      <p:ext uri="{BB962C8B-B14F-4D97-AF65-F5344CB8AC3E}">
        <p14:creationId xmlns:p14="http://schemas.microsoft.com/office/powerpoint/2010/main" val="2460526967"/>
      </p:ext>
    </p:extLst>
  </p:cSld>
  <p:clrMapOvr>
    <a:masterClrMapping/>
  </p:clrMapOvr>
  <p:transition spd="slow">
    <p:blinds dir="vert"/>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A5FDC478-D6DC-4AA7-9DF6-D02C76096BE7}" type="slidenum">
              <a:rPr lang="en-US" altLang="en-US"/>
              <a:pPr/>
              <a:t>‹#›</a:t>
            </a:fld>
            <a:endParaRPr lang="en-US" altLang="en-US"/>
          </a:p>
        </p:txBody>
      </p:sp>
    </p:spTree>
    <p:extLst>
      <p:ext uri="{BB962C8B-B14F-4D97-AF65-F5344CB8AC3E}">
        <p14:creationId xmlns:p14="http://schemas.microsoft.com/office/powerpoint/2010/main" val="2906430277"/>
      </p:ext>
    </p:extLst>
  </p:cSld>
  <p:clrMapOvr>
    <a:masterClrMapping/>
  </p:clrMapOvr>
  <p:transition spd="slow">
    <p:blinds dir="vert"/>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E09A809-FA6A-4EAB-8EFA-1775DB4FFB1C}" type="slidenum">
              <a:rPr lang="en-US" altLang="en-US"/>
              <a:pPr/>
              <a:t>‹#›</a:t>
            </a:fld>
            <a:endParaRPr lang="en-US" altLang="en-US"/>
          </a:p>
        </p:txBody>
      </p:sp>
    </p:spTree>
    <p:extLst>
      <p:ext uri="{BB962C8B-B14F-4D97-AF65-F5344CB8AC3E}">
        <p14:creationId xmlns:p14="http://schemas.microsoft.com/office/powerpoint/2010/main" val="3832808451"/>
      </p:ext>
    </p:extLst>
  </p:cSld>
  <p:clrMapOvr>
    <a:masterClrMapping/>
  </p:clrMapOvr>
  <p:transition spd="slow">
    <p:blinds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54608C-549E-400C-B8D8-4507D5057CAE}" type="slidenum">
              <a:rPr lang="en-US" altLang="en-US"/>
              <a:pPr/>
              <a:t>‹#›</a:t>
            </a:fld>
            <a:endParaRPr lang="en-US" altLang="en-US"/>
          </a:p>
        </p:txBody>
      </p:sp>
    </p:spTree>
    <p:extLst>
      <p:ext uri="{BB962C8B-B14F-4D97-AF65-F5344CB8AC3E}">
        <p14:creationId xmlns:p14="http://schemas.microsoft.com/office/powerpoint/2010/main" val="2687663481"/>
      </p:ext>
    </p:extLst>
  </p:cSld>
  <p:clrMapOvr>
    <a:masterClrMapping/>
  </p:clrMapOvr>
  <p:transition spd="slow">
    <p:blinds dir="vert"/>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8BA63CD-7715-4216-A9DE-7D7D083BAB5F}" type="slidenum">
              <a:rPr lang="en-US" altLang="en-US"/>
              <a:pPr/>
              <a:t>‹#›</a:t>
            </a:fld>
            <a:endParaRPr lang="en-US" altLang="en-US"/>
          </a:p>
        </p:txBody>
      </p:sp>
    </p:spTree>
    <p:extLst>
      <p:ext uri="{BB962C8B-B14F-4D97-AF65-F5344CB8AC3E}">
        <p14:creationId xmlns:p14="http://schemas.microsoft.com/office/powerpoint/2010/main" val="3785108559"/>
      </p:ext>
    </p:extLst>
  </p:cSld>
  <p:clrMapOvr>
    <a:masterClrMapping/>
  </p:clrMapOvr>
  <p:transition spd="slow">
    <p:blinds dir="vert"/>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6F405183-DE1A-445B-8B83-218E00417E08}" type="slidenum">
              <a:rPr lang="en-US" altLang="en-US"/>
              <a:pPr/>
              <a:t>‹#›</a:t>
            </a:fld>
            <a:endParaRPr lang="en-US" altLang="en-US"/>
          </a:p>
        </p:txBody>
      </p:sp>
    </p:spTree>
    <p:extLst>
      <p:ext uri="{BB962C8B-B14F-4D97-AF65-F5344CB8AC3E}">
        <p14:creationId xmlns:p14="http://schemas.microsoft.com/office/powerpoint/2010/main" val="2196471165"/>
      </p:ext>
    </p:extLst>
  </p:cSld>
  <p:clrMapOvr>
    <a:masterClrMapping/>
  </p:clrMapOvr>
  <p:transition spd="slow">
    <p:blinds dir="vert"/>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4F95252-250E-4EAB-9098-D6D7CA42376B}" type="slidenum">
              <a:rPr lang="en-US" altLang="en-US"/>
              <a:pPr/>
              <a:t>‹#›</a:t>
            </a:fld>
            <a:endParaRPr lang="en-US" altLang="en-US"/>
          </a:p>
        </p:txBody>
      </p:sp>
    </p:spTree>
    <p:extLst>
      <p:ext uri="{BB962C8B-B14F-4D97-AF65-F5344CB8AC3E}">
        <p14:creationId xmlns:p14="http://schemas.microsoft.com/office/powerpoint/2010/main" val="2737407673"/>
      </p:ext>
    </p:extLst>
  </p:cSld>
  <p:clrMapOvr>
    <a:masterClrMapping/>
  </p:clrMapOvr>
  <p:transition spd="slow">
    <p:blinds dir="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68E0D4-8E23-4FC5-A492-1F437BE76D11}" type="slidenum">
              <a:rPr lang="en-US" altLang="en-US"/>
              <a:pPr/>
              <a:t>‹#›</a:t>
            </a:fld>
            <a:endParaRPr lang="en-US" altLang="en-US"/>
          </a:p>
        </p:txBody>
      </p:sp>
    </p:spTree>
    <p:extLst>
      <p:ext uri="{BB962C8B-B14F-4D97-AF65-F5344CB8AC3E}">
        <p14:creationId xmlns:p14="http://schemas.microsoft.com/office/powerpoint/2010/main" val="1004177713"/>
      </p:ext>
    </p:extLst>
  </p:cSld>
  <p:clrMapOvr>
    <a:masterClrMapping/>
  </p:clrMapOvr>
  <p:transition spd="slow">
    <p:blinds dir="vert"/>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D74DF117-C118-4633-8731-F13C1F70CB0D}" type="slidenum">
              <a:rPr lang="en-US" altLang="en-US"/>
              <a:pPr/>
              <a:t>‹#›</a:t>
            </a:fld>
            <a:endParaRPr lang="en-US" altLang="en-US"/>
          </a:p>
        </p:txBody>
      </p:sp>
    </p:spTree>
    <p:extLst>
      <p:ext uri="{BB962C8B-B14F-4D97-AF65-F5344CB8AC3E}">
        <p14:creationId xmlns:p14="http://schemas.microsoft.com/office/powerpoint/2010/main" val="3317367027"/>
      </p:ext>
    </p:extLst>
  </p:cSld>
  <p:clrMapOvr>
    <a:masterClrMapping/>
  </p:clrMapOvr>
  <p:transition spd="slow">
    <p:blinds dir="vert"/>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7956065-2378-4CAC-834C-D06C69944F0F}" type="slidenum">
              <a:rPr lang="en-US" altLang="en-US"/>
              <a:pPr/>
              <a:t>‹#›</a:t>
            </a:fld>
            <a:endParaRPr lang="en-US" altLang="en-US"/>
          </a:p>
        </p:txBody>
      </p:sp>
    </p:spTree>
    <p:extLst>
      <p:ext uri="{BB962C8B-B14F-4D97-AF65-F5344CB8AC3E}">
        <p14:creationId xmlns:p14="http://schemas.microsoft.com/office/powerpoint/2010/main" val="673095294"/>
      </p:ext>
    </p:extLst>
  </p:cSld>
  <p:clrMapOvr>
    <a:masterClrMapping/>
  </p:clrMapOvr>
  <p:transition spd="slow">
    <p:blinds dir="vert"/>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E64BF2A-1323-4DA5-8415-799A0F732820}" type="slidenum">
              <a:rPr lang="en-US" altLang="en-US"/>
              <a:pPr/>
              <a:t>‹#›</a:t>
            </a:fld>
            <a:endParaRPr lang="en-US" altLang="en-US"/>
          </a:p>
        </p:txBody>
      </p:sp>
    </p:spTree>
    <p:extLst>
      <p:ext uri="{BB962C8B-B14F-4D97-AF65-F5344CB8AC3E}">
        <p14:creationId xmlns:p14="http://schemas.microsoft.com/office/powerpoint/2010/main" val="3231104510"/>
      </p:ext>
    </p:extLst>
  </p:cSld>
  <p:clrMapOvr>
    <a:masterClrMapping/>
  </p:clrMapOvr>
  <p:transition spd="slow">
    <p:blinds dir="vert"/>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164CB9AF-318E-4C28-B35C-0282CA0F51DB}" type="slidenum">
              <a:rPr lang="en-US" altLang="en-US"/>
              <a:pPr/>
              <a:t>‹#›</a:t>
            </a:fld>
            <a:endParaRPr lang="en-US" altLang="en-US"/>
          </a:p>
        </p:txBody>
      </p:sp>
    </p:spTree>
    <p:extLst>
      <p:ext uri="{BB962C8B-B14F-4D97-AF65-F5344CB8AC3E}">
        <p14:creationId xmlns:p14="http://schemas.microsoft.com/office/powerpoint/2010/main" val="3248623456"/>
      </p:ext>
    </p:extLst>
  </p:cSld>
  <p:clrMapOvr>
    <a:masterClrMapping/>
  </p:clrMapOvr>
  <p:transition spd="slow">
    <p:blinds dir="vert"/>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EC38DB9-206D-4511-8CA4-B201111D8FE7}" type="slidenum">
              <a:rPr lang="en-US" altLang="en-US"/>
              <a:pPr/>
              <a:t>‹#›</a:t>
            </a:fld>
            <a:endParaRPr lang="en-US" altLang="en-US"/>
          </a:p>
        </p:txBody>
      </p:sp>
    </p:spTree>
    <p:extLst>
      <p:ext uri="{BB962C8B-B14F-4D97-AF65-F5344CB8AC3E}">
        <p14:creationId xmlns:p14="http://schemas.microsoft.com/office/powerpoint/2010/main" val="544309160"/>
      </p:ext>
    </p:extLst>
  </p:cSld>
  <p:clrMapOvr>
    <a:masterClrMapping/>
  </p:clrMapOvr>
  <p:transition spd="slow">
    <p:blinds dir="vert"/>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5A387EC-5EFB-44C4-B230-143024EFA059}" type="slidenum">
              <a:rPr lang="en-US" altLang="en-US"/>
              <a:pPr/>
              <a:t>‹#›</a:t>
            </a:fld>
            <a:endParaRPr lang="en-US" altLang="en-US"/>
          </a:p>
        </p:txBody>
      </p:sp>
    </p:spTree>
    <p:extLst>
      <p:ext uri="{BB962C8B-B14F-4D97-AF65-F5344CB8AC3E}">
        <p14:creationId xmlns:p14="http://schemas.microsoft.com/office/powerpoint/2010/main" val="1728039089"/>
      </p:ext>
    </p:extLst>
  </p:cSld>
  <p:clrMapOvr>
    <a:masterClrMapping/>
  </p:clrMapOvr>
  <p:transition spd="slow">
    <p:blinds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336DDBAD-E038-411D-A6E4-E1688EBE72BF}" type="slidenum">
              <a:rPr lang="en-US" altLang="en-US"/>
              <a:pPr/>
              <a:t>‹#›</a:t>
            </a:fld>
            <a:endParaRPr lang="en-US" altLang="en-US"/>
          </a:p>
        </p:txBody>
      </p:sp>
    </p:spTree>
    <p:extLst>
      <p:ext uri="{BB962C8B-B14F-4D97-AF65-F5344CB8AC3E}">
        <p14:creationId xmlns:p14="http://schemas.microsoft.com/office/powerpoint/2010/main" val="3272736837"/>
      </p:ext>
    </p:extLst>
  </p:cSld>
  <p:clrMapOvr>
    <a:masterClrMapping/>
  </p:clrMapOvr>
  <p:transition spd="slow">
    <p:blinds dir="vert"/>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B7F0405-8B08-4666-A3A4-4C4CE5F8EDF3}" type="slidenum">
              <a:rPr lang="en-US" altLang="en-US"/>
              <a:pPr/>
              <a:t>‹#›</a:t>
            </a:fld>
            <a:endParaRPr lang="en-US" altLang="en-US"/>
          </a:p>
        </p:txBody>
      </p:sp>
    </p:spTree>
    <p:extLst>
      <p:ext uri="{BB962C8B-B14F-4D97-AF65-F5344CB8AC3E}">
        <p14:creationId xmlns:p14="http://schemas.microsoft.com/office/powerpoint/2010/main" val="3601368141"/>
      </p:ext>
    </p:extLst>
  </p:cSld>
  <p:clrMapOvr>
    <a:masterClrMapping/>
  </p:clrMapOvr>
  <p:transition spd="slow">
    <p:blinds dir="vert"/>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E3424FD-8E73-4880-96C5-68016A4BE3B3}" type="slidenum">
              <a:rPr lang="en-US" altLang="en-US"/>
              <a:pPr/>
              <a:t>‹#›</a:t>
            </a:fld>
            <a:endParaRPr lang="en-US" altLang="en-US"/>
          </a:p>
        </p:txBody>
      </p:sp>
    </p:spTree>
    <p:extLst>
      <p:ext uri="{BB962C8B-B14F-4D97-AF65-F5344CB8AC3E}">
        <p14:creationId xmlns:p14="http://schemas.microsoft.com/office/powerpoint/2010/main" val="34157059"/>
      </p:ext>
    </p:extLst>
  </p:cSld>
  <p:clrMapOvr>
    <a:masterClrMapping/>
  </p:clrMapOvr>
  <p:transition spd="slow">
    <p:blinds dir="vert"/>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4C0D9BE-B607-41C4-A25B-ECD7BCAA688E}" type="slidenum">
              <a:rPr lang="en-US" altLang="en-US"/>
              <a:pPr/>
              <a:t>‹#›</a:t>
            </a:fld>
            <a:endParaRPr lang="en-US" altLang="en-US"/>
          </a:p>
        </p:txBody>
      </p:sp>
    </p:spTree>
    <p:extLst>
      <p:ext uri="{BB962C8B-B14F-4D97-AF65-F5344CB8AC3E}">
        <p14:creationId xmlns:p14="http://schemas.microsoft.com/office/powerpoint/2010/main" val="1982880637"/>
      </p:ext>
    </p:extLst>
  </p:cSld>
  <p:clrMapOvr>
    <a:masterClrMapping/>
  </p:clrMapOvr>
  <p:transition spd="slow">
    <p:blinds dir="vert"/>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4F6E5E9-B866-4E9C-A992-1355B281BAD5}" type="slidenum">
              <a:rPr lang="en-US" altLang="en-US"/>
              <a:pPr/>
              <a:t>‹#›</a:t>
            </a:fld>
            <a:endParaRPr lang="en-US" altLang="en-US"/>
          </a:p>
        </p:txBody>
      </p:sp>
    </p:spTree>
    <p:extLst>
      <p:ext uri="{BB962C8B-B14F-4D97-AF65-F5344CB8AC3E}">
        <p14:creationId xmlns:p14="http://schemas.microsoft.com/office/powerpoint/2010/main" val="921433955"/>
      </p:ext>
    </p:extLst>
  </p:cSld>
  <p:clrMapOvr>
    <a:masterClrMapping/>
  </p:clrMapOvr>
  <p:transition spd="slow">
    <p:blinds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DD8D82D-DAFD-435C-B2FB-B91091970D15}" type="slidenum">
              <a:rPr lang="en-US" altLang="en-US"/>
              <a:pPr/>
              <a:t>‹#›</a:t>
            </a:fld>
            <a:endParaRPr lang="en-US" altLang="en-US"/>
          </a:p>
        </p:txBody>
      </p:sp>
    </p:spTree>
    <p:extLst>
      <p:ext uri="{BB962C8B-B14F-4D97-AF65-F5344CB8AC3E}">
        <p14:creationId xmlns:p14="http://schemas.microsoft.com/office/powerpoint/2010/main" val="241941326"/>
      </p:ext>
    </p:extLst>
  </p:cSld>
  <p:clrMapOvr>
    <a:masterClrMapping/>
  </p:clrMapOvr>
  <p:transition spd="slow">
    <p:blinds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7988D877-1A7E-4058-8207-B94747D98CEC}" type="slidenum">
              <a:rPr lang="en-US" altLang="en-US"/>
              <a:pPr/>
              <a:t>‹#›</a:t>
            </a:fld>
            <a:endParaRPr lang="en-US" altLang="en-US"/>
          </a:p>
        </p:txBody>
      </p:sp>
    </p:spTree>
    <p:extLst>
      <p:ext uri="{BB962C8B-B14F-4D97-AF65-F5344CB8AC3E}">
        <p14:creationId xmlns:p14="http://schemas.microsoft.com/office/powerpoint/2010/main" val="1482387320"/>
      </p:ext>
    </p:extLst>
  </p:cSld>
  <p:clrMapOvr>
    <a:masterClrMapping/>
  </p:clrMapOvr>
  <p:transition spd="slow">
    <p:blinds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C6A4914-A748-4799-9053-FD1F4A99CBB3}" type="slidenum">
              <a:rPr lang="en-US" altLang="en-US"/>
              <a:pPr/>
              <a:t>‹#›</a:t>
            </a:fld>
            <a:endParaRPr lang="en-US" altLang="en-US"/>
          </a:p>
        </p:txBody>
      </p:sp>
    </p:spTree>
    <p:extLst>
      <p:ext uri="{BB962C8B-B14F-4D97-AF65-F5344CB8AC3E}">
        <p14:creationId xmlns:p14="http://schemas.microsoft.com/office/powerpoint/2010/main" val="3021889083"/>
      </p:ext>
    </p:extLst>
  </p:cSld>
  <p:clrMapOvr>
    <a:masterClrMapping/>
  </p:clrMapOvr>
  <p:transition spd="slow">
    <p:blinds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005C580F-A437-4417-9F09-6C97D8B49E1F}" type="slidenum">
              <a:rPr lang="en-US" altLang="en-US"/>
              <a:pPr/>
              <a:t>‹#›</a:t>
            </a:fld>
            <a:endParaRPr lang="en-US" altLang="en-US"/>
          </a:p>
        </p:txBody>
      </p:sp>
    </p:spTree>
    <p:extLst>
      <p:ext uri="{BB962C8B-B14F-4D97-AF65-F5344CB8AC3E}">
        <p14:creationId xmlns:p14="http://schemas.microsoft.com/office/powerpoint/2010/main" val="3648258900"/>
      </p:ext>
    </p:extLst>
  </p:cSld>
  <p:clrMapOvr>
    <a:masterClrMapping/>
  </p:clrMapOvr>
  <p:transition spd="slow">
    <p:blinds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A782CED-9FE8-4336-B10C-21B53F26B81C}" type="slidenum">
              <a:rPr lang="en-US" altLang="en-US"/>
              <a:pPr/>
              <a:t>‹#›</a:t>
            </a:fld>
            <a:endParaRPr lang="en-US" altLang="en-US"/>
          </a:p>
        </p:txBody>
      </p:sp>
    </p:spTree>
    <p:extLst>
      <p:ext uri="{BB962C8B-B14F-4D97-AF65-F5344CB8AC3E}">
        <p14:creationId xmlns:p14="http://schemas.microsoft.com/office/powerpoint/2010/main" val="732412128"/>
      </p:ext>
    </p:extLst>
  </p:cSld>
  <p:clrMapOvr>
    <a:masterClrMapping/>
  </p:clrMapOvr>
  <p:transition spd="slow">
    <p:blinds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5C2900B-A538-4EAD-9EEA-DD8746BCA655}" type="slidenum">
              <a:rPr lang="en-US" altLang="en-US"/>
              <a:pPr/>
              <a:t>‹#›</a:t>
            </a:fld>
            <a:endParaRPr lang="en-US" altLang="en-US"/>
          </a:p>
        </p:txBody>
      </p:sp>
    </p:spTree>
    <p:extLst>
      <p:ext uri="{BB962C8B-B14F-4D97-AF65-F5344CB8AC3E}">
        <p14:creationId xmlns:p14="http://schemas.microsoft.com/office/powerpoint/2010/main" val="3405061114"/>
      </p:ext>
    </p:extLst>
  </p:cSld>
  <p:clrMapOvr>
    <a:masterClrMapping/>
  </p:clrMapOvr>
  <p:transition spd="slow">
    <p:blinds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84E41FD-57AB-4653-98FC-96CA5C2AC834}" type="slidenum">
              <a:rPr lang="en-US" altLang="en-US"/>
              <a:pPr/>
              <a:t>‹#›</a:t>
            </a:fld>
            <a:endParaRPr lang="en-US" altLang="en-US"/>
          </a:p>
        </p:txBody>
      </p:sp>
      <p:pic>
        <p:nvPicPr>
          <p:cNvPr id="1031" name="Picture 139" descr="worthy_t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89AC9A9B-E835-466F-B2DA-1576EB0BFC60}" type="slidenum">
              <a:rPr lang="en-US" altLang="en-US"/>
              <a:pPr/>
              <a:t>‹#›</a:t>
            </a:fld>
            <a:endParaRPr lang="en-US" altLang="en-US"/>
          </a:p>
        </p:txBody>
      </p:sp>
      <p:pic>
        <p:nvPicPr>
          <p:cNvPr id="2055" name="Picture 143" descr="worthy_c_nt"/>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364"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536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536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979F5BD-B56C-4E4B-9B17-146B99A0627E}" type="slidenum">
              <a:rPr lang="en-US" altLang="en-US"/>
              <a:pPr/>
              <a:t>‹#›</a:t>
            </a:fld>
            <a:endParaRPr lang="en-US" altLang="en-US"/>
          </a:p>
        </p:txBody>
      </p:sp>
      <p:pic>
        <p:nvPicPr>
          <p:cNvPr id="3079" name="Picture 84" descr="worthy_cb"/>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blinds dir="ver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2362200"/>
            <a:ext cx="7848600" cy="2133600"/>
          </a:xfrm>
          <a:solidFill>
            <a:srgbClr val="C00000">
              <a:alpha val="70000"/>
            </a:srgbClr>
          </a:solidFill>
        </p:spPr>
        <p:txBody>
          <a:bodyPr/>
          <a:lstStyle/>
          <a:p>
            <a:pPr marL="0" indent="0" algn="ctr" eaLnBrk="1" hangingPunct="1">
              <a:buNone/>
            </a:pPr>
            <a:r>
              <a:rPr lang="en-US" altLang="en-US" sz="5400" b="1" dirty="0" smtClean="0">
                <a:solidFill>
                  <a:srgbClr val="FFC000"/>
                </a:solidFill>
                <a:latin typeface="Arial" panose="020B0604020202020204" pitchFamily="34" charset="0"/>
                <a:cs typeface="Arial" panose="020B0604020202020204" pitchFamily="34" charset="0"/>
              </a:rPr>
              <a:t>Scripture Reading</a:t>
            </a:r>
          </a:p>
          <a:p>
            <a:pPr marL="0" indent="0" algn="ctr" eaLnBrk="1" hangingPunct="1">
              <a:buNone/>
            </a:pPr>
            <a:r>
              <a:rPr lang="en-US" altLang="en-US" sz="5400" b="1" dirty="0" smtClean="0">
                <a:solidFill>
                  <a:srgbClr val="FFC000"/>
                </a:solidFill>
                <a:latin typeface="Arial" panose="020B0604020202020204" pitchFamily="34" charset="0"/>
                <a:cs typeface="Arial" panose="020B0604020202020204" pitchFamily="34" charset="0"/>
              </a:rPr>
              <a:t>1Chronicles 21:22-26</a:t>
            </a:r>
            <a:endParaRPr lang="en-US" altLang="en-US" sz="5400" b="1" dirty="0" smtClean="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1523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The Cross</a:t>
            </a: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Matthew 26-27</a:t>
            </a: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486280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The Cross</a:t>
            </a: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“But we see Jesus, who was made a little lower than the angels, for the suffering of death crowned with glory and honor, that He, by the grace of God, might taste death for everyone.”</a:t>
            </a:r>
          </a:p>
          <a:p>
            <a:pPr marL="0" indent="0" algn="ctr" eaLnBrk="1" hangingPunct="1">
              <a:buNone/>
            </a:pPr>
            <a:r>
              <a:rPr lang="en-US" altLang="en-US" dirty="0" smtClean="0">
                <a:solidFill>
                  <a:schemeClr val="bg1"/>
                </a:solidFill>
                <a:latin typeface="Arial Rounded MT Bold" panose="020F0704030504030204" pitchFamily="34" charset="0"/>
              </a:rPr>
              <a:t>Hebrews 2:9</a:t>
            </a: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8083729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Animal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The Cross</a:t>
            </a: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4399020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Animal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The Cross</a:t>
            </a: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We Are Called To Sacrifice</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4066230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We Are Called To Sacrifice</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1409052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We Are Called To Sacrifice</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“Indeed I have all and abound. I am full, having received from </a:t>
            </a:r>
            <a:r>
              <a:rPr lang="en-US" altLang="en-US" dirty="0" err="1" smtClean="0">
                <a:solidFill>
                  <a:schemeClr val="bg1"/>
                </a:solidFill>
                <a:latin typeface="Arial Rounded MT Bold" panose="020F0704030504030204" pitchFamily="34" charset="0"/>
              </a:rPr>
              <a:t>Epaphroditus</a:t>
            </a:r>
            <a:r>
              <a:rPr lang="en-US" altLang="en-US" dirty="0" smtClean="0">
                <a:solidFill>
                  <a:schemeClr val="bg1"/>
                </a:solidFill>
                <a:latin typeface="Arial Rounded MT Bold" panose="020F0704030504030204" pitchFamily="34" charset="0"/>
              </a:rPr>
              <a:t> the things sent from you, a sweet-smelling aroma, an acceptable sacrifice, well pleasing to God.”</a:t>
            </a:r>
          </a:p>
          <a:p>
            <a:pPr marL="0" indent="0" algn="ctr" eaLnBrk="1" hangingPunct="1">
              <a:buNone/>
            </a:pPr>
            <a:r>
              <a:rPr lang="en-US" altLang="en-US" dirty="0" smtClean="0">
                <a:solidFill>
                  <a:schemeClr val="bg1"/>
                </a:solidFill>
                <a:latin typeface="Arial Rounded MT Bold" panose="020F0704030504030204" pitchFamily="34" charset="0"/>
              </a:rPr>
              <a:t>Philippians 4:18</a:t>
            </a: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283910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We Are Called To Sacrifice</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“Yes, and if I am being poured out as a drink offering on the sacrifice and service of your faith, I am glad and rejoice with you all.”</a:t>
            </a:r>
          </a:p>
          <a:p>
            <a:pPr marL="0" indent="0" algn="ctr" eaLnBrk="1" hangingPunct="1">
              <a:buNone/>
            </a:pPr>
            <a:r>
              <a:rPr lang="en-US" altLang="en-US" dirty="0" smtClean="0">
                <a:solidFill>
                  <a:schemeClr val="bg1"/>
                </a:solidFill>
                <a:latin typeface="Arial Rounded MT Bold" panose="020F0704030504030204" pitchFamily="34" charset="0"/>
              </a:rPr>
              <a:t>Philippians 2:17</a:t>
            </a: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3192511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We Are Called To Sacrifice</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“Therefore by Him let us continually offer the sacrifice of praise to God, that is, the fruit of our lips, giving thanks to His name. But do not forget to do good and to share, for with such sacrifices God is well pleased.”</a:t>
            </a:r>
          </a:p>
          <a:p>
            <a:pPr marL="0" indent="0" algn="ctr" eaLnBrk="1" hangingPunct="1">
              <a:buNone/>
            </a:pPr>
            <a:r>
              <a:rPr lang="en-US" altLang="en-US" dirty="0" smtClean="0">
                <a:solidFill>
                  <a:schemeClr val="bg1"/>
                </a:solidFill>
                <a:latin typeface="Arial Rounded MT Bold" panose="020F0704030504030204" pitchFamily="34" charset="0"/>
              </a:rPr>
              <a:t>Hebrews 13:15-16</a:t>
            </a: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69159747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Animal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The Cross</a:t>
            </a: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We Are Called To Sacrifice</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5715420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Animal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The Cross</a:t>
            </a: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We Are Called To Sacrifice</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We Are To BE Sacrifices</a:t>
            </a: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1688253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905000"/>
            <a:ext cx="7772400" cy="2743200"/>
          </a:xfrm>
          <a:solidFill>
            <a:srgbClr val="C00000">
              <a:alpha val="74117"/>
            </a:srgbClr>
          </a:solidFill>
        </p:spPr>
        <p:txBody>
          <a:bodyPr/>
          <a:lstStyle/>
          <a:p>
            <a:pPr eaLnBrk="1" hangingPunct="1"/>
            <a:r>
              <a:rPr lang="en-US" altLang="en-US" sz="7200" b="1" dirty="0" smtClean="0">
                <a:solidFill>
                  <a:srgbClr val="FFC000"/>
                </a:solidFill>
              </a:rPr>
              <a:t>What A Sacrifice Looks Like</a:t>
            </a:r>
            <a:endParaRPr lang="en-US" altLang="en-US" sz="7200" b="1" dirty="0" smtClean="0">
              <a:solidFill>
                <a:srgbClr val="FFC000"/>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We Are To BE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731729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We Are To BE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“I beseech you therefore, brethren, by the mercies of God, that you present your bodies a living sacrifice, holy, acceptable to God, which is your reasonable service.”</a:t>
            </a:r>
          </a:p>
          <a:p>
            <a:pPr marL="0" indent="0" algn="ctr" eaLnBrk="1" hangingPunct="1">
              <a:buNone/>
            </a:pPr>
            <a:r>
              <a:rPr lang="en-US" altLang="en-US" dirty="0" smtClean="0">
                <a:solidFill>
                  <a:schemeClr val="bg1"/>
                </a:solidFill>
                <a:latin typeface="Arial Rounded MT Bold" panose="020F0704030504030204" pitchFamily="34" charset="0"/>
              </a:rPr>
              <a:t>Romans 12:1</a:t>
            </a: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6977171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We Are To BE Sacrifices</a:t>
            </a: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“And he who does not take his cross and follow after Me is not worthy of Me.”</a:t>
            </a:r>
          </a:p>
          <a:p>
            <a:pPr marL="0" indent="0" algn="ctr" eaLnBrk="1" hangingPunct="1">
              <a:buNone/>
            </a:pPr>
            <a:r>
              <a:rPr lang="en-US" altLang="en-US" dirty="0" smtClean="0">
                <a:solidFill>
                  <a:schemeClr val="bg1"/>
                </a:solidFill>
                <a:latin typeface="Arial Rounded MT Bold" panose="020F0704030504030204" pitchFamily="34" charset="0"/>
              </a:rPr>
              <a:t>Matthew 10:38</a:t>
            </a: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“If anyone desires to come after Me, let him deny himself, and take up his cross daily, and follow Me.”</a:t>
            </a:r>
          </a:p>
          <a:p>
            <a:pPr marL="0" indent="0" algn="ctr" eaLnBrk="1" hangingPunct="1">
              <a:buNone/>
            </a:pPr>
            <a:r>
              <a:rPr lang="en-US" altLang="en-US" dirty="0" smtClean="0">
                <a:solidFill>
                  <a:schemeClr val="bg1"/>
                </a:solidFill>
                <a:latin typeface="Arial Rounded MT Bold" panose="020F0704030504030204" pitchFamily="34" charset="0"/>
              </a:rPr>
              <a:t>Luke 9:23</a:t>
            </a: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6016771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We Are To BE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Romans 6:1-11</a:t>
            </a: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669088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Animal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The Cross</a:t>
            </a: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We Are Called To Sacrifice</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We Are To BE Sacrifices</a:t>
            </a: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7445539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endParaRPr lang="en-US" altLang="en-US" dirty="0" smtClean="0">
              <a:solidFill>
                <a:schemeClr val="bg1"/>
              </a:solidFill>
              <a:latin typeface="Bookman Old Style" panose="02050604050505020204" pitchFamily="18"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Animal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1388874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Animal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Leviticus 1</a:t>
            </a: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9837919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Animal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Malachi 1:7-9</a:t>
            </a: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27339509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Animal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1282069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Animal Sacrifices</a:t>
            </a:r>
          </a:p>
          <a:p>
            <a:pPr marL="0" indent="0" algn="ctr" eaLnBrk="1" hangingPunct="1">
              <a:buNone/>
            </a:pPr>
            <a:endParaRPr lang="en-US" altLang="en-US" dirty="0">
              <a:solidFill>
                <a:schemeClr val="bg1"/>
              </a:solidFill>
              <a:latin typeface="Arial Rounded MT Bold" panose="020F0704030504030204" pitchFamily="34" charset="0"/>
            </a:endParaRPr>
          </a:p>
          <a:p>
            <a:pPr marL="0" indent="0" algn="ctr" eaLnBrk="1" hangingPunct="1">
              <a:buNone/>
            </a:pPr>
            <a:r>
              <a:rPr lang="en-US" altLang="en-US" dirty="0" smtClean="0">
                <a:solidFill>
                  <a:schemeClr val="bg1"/>
                </a:solidFill>
                <a:latin typeface="Arial Rounded MT Bold" panose="020F0704030504030204" pitchFamily="34" charset="0"/>
              </a:rPr>
              <a:t>The Cross</a:t>
            </a: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99144525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76200" y="152400"/>
            <a:ext cx="8991600" cy="838200"/>
          </a:xfrm>
        </p:spPr>
        <p:txBody>
          <a:bodyPr/>
          <a:lstStyle/>
          <a:p>
            <a:pPr eaLnBrk="1" hangingPunct="1"/>
            <a:r>
              <a:rPr lang="en-US" altLang="en-US" sz="4800" b="1" dirty="0" smtClean="0">
                <a:solidFill>
                  <a:srgbClr val="FFC000"/>
                </a:solidFill>
              </a:rPr>
              <a:t>What A Sacrifice Looks Like</a:t>
            </a:r>
            <a:endParaRPr lang="en-US" altLang="en-US" sz="4800" b="1" dirty="0" smtClean="0">
              <a:solidFill>
                <a:srgbClr val="FFC000"/>
              </a:solidFill>
            </a:endParaRPr>
          </a:p>
        </p:txBody>
      </p:sp>
      <p:sp>
        <p:nvSpPr>
          <p:cNvPr id="5" name="Content Placeholder 4"/>
          <p:cNvSpPr>
            <a:spLocks noGrp="1"/>
          </p:cNvSpPr>
          <p:nvPr>
            <p:ph idx="1"/>
          </p:nvPr>
        </p:nvSpPr>
        <p:spPr>
          <a:xfrm>
            <a:off x="228600" y="990600"/>
            <a:ext cx="8686800" cy="5791200"/>
          </a:xfrm>
        </p:spPr>
        <p:txBody>
          <a:bodyPr/>
          <a:lstStyle/>
          <a:p>
            <a:pPr marL="0" indent="0" algn="ctr" eaLnBrk="1" hangingPunct="1">
              <a:buNone/>
            </a:pPr>
            <a:r>
              <a:rPr lang="en-US" altLang="en-US" dirty="0" smtClean="0">
                <a:solidFill>
                  <a:schemeClr val="bg1"/>
                </a:solidFill>
                <a:latin typeface="Arial Rounded MT Bold" panose="020F0704030504030204" pitchFamily="34" charset="0"/>
              </a:rPr>
              <a:t>The Cross</a:t>
            </a:r>
          </a:p>
          <a:p>
            <a:pPr marL="0" indent="0" algn="ctr" eaLnBrk="1" hangingPunct="1">
              <a:buNone/>
            </a:pPr>
            <a:endParaRPr lang="en-US" altLang="en-US" dirty="0" smtClean="0">
              <a:solidFill>
                <a:schemeClr val="bg1"/>
              </a:solidFill>
              <a:latin typeface="Arial Rounded MT Bold" panose="020F0704030504030204" pitchFamily="34"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a:solidFill>
                <a:schemeClr val="bg1"/>
              </a:solidFill>
              <a:latin typeface="Bookman Old Style" panose="02050604050505020204" pitchFamily="18" charset="0"/>
            </a:endParaRPr>
          </a:p>
          <a:p>
            <a:pPr marL="0" indent="0" algn="ctr" eaLnBrk="1" hangingPunct="1">
              <a:buNone/>
            </a:pPr>
            <a:endParaRPr lang="en-US" altLang="en-US" dirty="0" smtClean="0">
              <a:solidFill>
                <a:schemeClr val="bg1"/>
              </a:solidFill>
              <a:latin typeface="Bookman Old Style" panose="02050604050505020204" pitchFamily="18" charset="0"/>
            </a:endParaRPr>
          </a:p>
        </p:txBody>
      </p:sp>
    </p:spTree>
    <p:extLst>
      <p:ext uri="{BB962C8B-B14F-4D97-AF65-F5344CB8AC3E}">
        <p14:creationId xmlns:p14="http://schemas.microsoft.com/office/powerpoint/2010/main" val="327382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3169</TotalTime>
  <Words>487</Words>
  <Application>Microsoft Office PowerPoint</Application>
  <PresentationFormat>On-screen Show (4:3)</PresentationFormat>
  <Paragraphs>139</Paragraphs>
  <Slides>24</Slides>
  <Notes>0</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24</vt:i4>
      </vt:variant>
    </vt:vector>
  </HeadingPairs>
  <TitlesOfParts>
    <vt:vector size="31" baseType="lpstr">
      <vt:lpstr>Arial</vt:lpstr>
      <vt:lpstr>Calibri</vt:lpstr>
      <vt:lpstr>Arial Rounded MT Bold</vt:lpstr>
      <vt:lpstr>Bookman Old Style</vt:lpstr>
      <vt:lpstr>Default Design</vt:lpstr>
      <vt:lpstr>Custom Design</vt:lpstr>
      <vt:lpstr>1_Custom Design</vt:lpstr>
      <vt:lpstr>PowerPoint Presentation</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lpstr>What A Sacrifice Looks Like</vt:lpstr>
    </vt:vector>
  </TitlesOfParts>
  <Company>sundaysource.org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Paul Adams</cp:lastModifiedBy>
  <cp:revision>172</cp:revision>
  <dcterms:created xsi:type="dcterms:W3CDTF">2005-04-15T19:25:47Z</dcterms:created>
  <dcterms:modified xsi:type="dcterms:W3CDTF">2015-02-08T00:06:11Z</dcterms:modified>
</cp:coreProperties>
</file>