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311" r:id="rId2"/>
    <p:sldId id="312" r:id="rId3"/>
    <p:sldId id="301" r:id="rId4"/>
    <p:sldId id="257" r:id="rId5"/>
    <p:sldId id="261" r:id="rId6"/>
    <p:sldId id="270" r:id="rId7"/>
    <p:sldId id="273" r:id="rId8"/>
    <p:sldId id="274" r:id="rId9"/>
    <p:sldId id="277" r:id="rId10"/>
    <p:sldId id="278" r:id="rId11"/>
    <p:sldId id="280" r:id="rId12"/>
    <p:sldId id="281" r:id="rId13"/>
    <p:sldId id="282" r:id="rId14"/>
    <p:sldId id="285" r:id="rId15"/>
    <p:sldId id="309" r:id="rId16"/>
    <p:sldId id="310" r:id="rId17"/>
    <p:sldId id="283" r:id="rId18"/>
    <p:sldId id="286" r:id="rId19"/>
    <p:sldId id="287" r:id="rId20"/>
    <p:sldId id="288" r:id="rId21"/>
    <p:sldId id="292" r:id="rId22"/>
    <p:sldId id="290" r:id="rId23"/>
    <p:sldId id="293" r:id="rId24"/>
    <p:sldId id="296" r:id="rId25"/>
    <p:sldId id="297" r:id="rId26"/>
    <p:sldId id="294" r:id="rId27"/>
    <p:sldId id="302" r:id="rId28"/>
    <p:sldId id="303" r:id="rId29"/>
    <p:sldId id="304" r:id="rId30"/>
    <p:sldId id="306" r:id="rId31"/>
    <p:sldId id="308" r:id="rId32"/>
    <p:sldId id="307" r:id="rId33"/>
    <p:sldId id="313" r:id="rId3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77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8494B263-F703-4AF2-B8EB-95B569F64865}" type="datetimeFigureOut">
              <a:rPr lang="en-US" smtClean="0"/>
              <a:t>3/7/2015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E8318641-87B6-42FC-9531-9B46DE7CD823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94B263-F703-4AF2-B8EB-95B569F64865}" type="datetimeFigureOut">
              <a:rPr lang="en-US" smtClean="0"/>
              <a:t>3/7/2015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318641-87B6-42FC-9531-9B46DE7CD8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94B263-F703-4AF2-B8EB-95B569F64865}" type="datetimeFigureOut">
              <a:rPr lang="en-US" smtClean="0"/>
              <a:t>3/7/2015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318641-87B6-42FC-9531-9B46DE7CD8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94B263-F703-4AF2-B8EB-95B569F64865}" type="datetimeFigureOut">
              <a:rPr lang="en-US" smtClean="0"/>
              <a:t>3/7/2015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318641-87B6-42FC-9531-9B46DE7CD8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8494B263-F703-4AF2-B8EB-95B569F64865}" type="datetimeFigureOut">
              <a:rPr lang="en-US" smtClean="0"/>
              <a:t>3/7/2015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E8318641-87B6-42FC-9531-9B46DE7CD823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94B263-F703-4AF2-B8EB-95B569F64865}" type="datetimeFigureOut">
              <a:rPr lang="en-US" smtClean="0"/>
              <a:t>3/7/2015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E8318641-87B6-42FC-9531-9B46DE7CD823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94B263-F703-4AF2-B8EB-95B569F64865}" type="datetimeFigureOut">
              <a:rPr lang="en-US" smtClean="0"/>
              <a:t>3/7/2015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E8318641-87B6-42FC-9531-9B46DE7CD8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94B263-F703-4AF2-B8EB-95B569F64865}" type="datetimeFigureOut">
              <a:rPr lang="en-US" smtClean="0"/>
              <a:t>3/7/2015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318641-87B6-42FC-9531-9B46DE7CD82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94B263-F703-4AF2-B8EB-95B569F64865}" type="datetimeFigureOut">
              <a:rPr lang="en-US" smtClean="0"/>
              <a:t>3/7/2015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318641-87B6-42FC-9531-9B46DE7CD8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8494B263-F703-4AF2-B8EB-95B569F64865}" type="datetimeFigureOut">
              <a:rPr lang="en-US" smtClean="0"/>
              <a:t>3/7/2015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E8318641-87B6-42FC-9531-9B46DE7CD823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8494B263-F703-4AF2-B8EB-95B569F64865}" type="datetimeFigureOut">
              <a:rPr lang="en-US" smtClean="0"/>
              <a:t>3/7/2015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E8318641-87B6-42FC-9531-9B46DE7CD823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5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8494B263-F703-4AF2-B8EB-95B569F64865}" type="datetimeFigureOut">
              <a:rPr lang="en-US" smtClean="0"/>
              <a:t>3/7/2015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E8318641-87B6-42FC-9531-9B46DE7CD823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52400" y="152400"/>
            <a:ext cx="6096000" cy="2209800"/>
          </a:xfrm>
          <a:solidFill>
            <a:schemeClr val="bg1">
              <a:alpha val="4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en-US" sz="6000" dirty="0" smtClean="0"/>
              <a:t>Can You Prevent Forest Fires?</a:t>
            </a:r>
            <a:endParaRPr lang="en-US" sz="60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4876800"/>
            <a:ext cx="9144000" cy="685800"/>
          </a:xfrm>
          <a:solidFill>
            <a:schemeClr val="bg1">
              <a:alpha val="40000"/>
            </a:schemeClr>
          </a:solidFill>
        </p:spPr>
        <p:txBody>
          <a:bodyPr/>
          <a:lstStyle/>
          <a:p>
            <a:pPr algn="ctr"/>
            <a:r>
              <a:rPr lang="en-US" dirty="0" smtClean="0">
                <a:solidFill>
                  <a:srgbClr val="FFC000"/>
                </a:solidFill>
              </a:rPr>
              <a:t>Scripture Reading: Colossians 3:8-11</a:t>
            </a:r>
            <a:endParaRPr lang="en-US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10786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066800"/>
          </a:xfrm>
        </p:spPr>
        <p:txBody>
          <a:bodyPr>
            <a:noAutofit/>
          </a:bodyPr>
          <a:lstStyle/>
          <a:p>
            <a:pPr algn="ctr"/>
            <a:r>
              <a:rPr lang="en-US" sz="4400" dirty="0">
                <a:solidFill>
                  <a:srgbClr val="ECE9C6">
                    <a:tint val="100000"/>
                    <a:shade val="90000"/>
                    <a:satMod val="250000"/>
                    <a:alpha val="10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Can You Prevent Forest Fires?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763000" cy="5334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/>
              <a:t>Do Not Lie</a:t>
            </a:r>
          </a:p>
          <a:p>
            <a:pPr marL="0" indent="0" algn="ctr">
              <a:buNone/>
            </a:pPr>
            <a:endParaRPr lang="en-US" sz="3200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en-US" sz="3200" dirty="0" smtClean="0">
                <a:solidFill>
                  <a:schemeClr val="tx1"/>
                </a:solidFill>
              </a:rPr>
              <a:t>“Y</a:t>
            </a:r>
            <a:r>
              <a:rPr lang="en-US" sz="3200" dirty="0" smtClean="0"/>
              <a:t>ou </a:t>
            </a:r>
            <a:r>
              <a:rPr lang="en-US" sz="3200" dirty="0"/>
              <a:t>are of your father the devil, and the desires of your father you want to do. He was a murderer from the beginning, and does not stand in the truth, because there is no truth in him. When he speaks a lie, he speaks from his own resources, for he is a liar and the father of it</a:t>
            </a:r>
            <a:r>
              <a:rPr lang="en-US" sz="3200" dirty="0" smtClean="0"/>
              <a:t>.”  John 8:44</a:t>
            </a:r>
            <a:endParaRPr lang="en-US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88376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066800"/>
          </a:xfrm>
        </p:spPr>
        <p:txBody>
          <a:bodyPr>
            <a:noAutofit/>
          </a:bodyPr>
          <a:lstStyle/>
          <a:p>
            <a:pPr algn="ctr"/>
            <a:r>
              <a:rPr lang="en-US" sz="4400" dirty="0">
                <a:solidFill>
                  <a:srgbClr val="ECE9C6">
                    <a:tint val="100000"/>
                    <a:shade val="90000"/>
                    <a:satMod val="250000"/>
                    <a:alpha val="10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Can You Prevent Forest Fires?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763000" cy="5334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/>
              <a:t>Do Not Lie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23767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066800"/>
          </a:xfrm>
        </p:spPr>
        <p:txBody>
          <a:bodyPr>
            <a:noAutofit/>
          </a:bodyPr>
          <a:lstStyle/>
          <a:p>
            <a:pPr algn="ctr"/>
            <a:r>
              <a:rPr lang="en-US" sz="4400" dirty="0">
                <a:solidFill>
                  <a:srgbClr val="ECE9C6">
                    <a:tint val="100000"/>
                    <a:shade val="90000"/>
                    <a:satMod val="250000"/>
                    <a:alpha val="10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Can You Prevent Forest Fires?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763000" cy="5334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/>
              <a:t>Do Not Lie</a:t>
            </a:r>
          </a:p>
          <a:p>
            <a:pPr marL="0" indent="0" algn="ctr">
              <a:buNone/>
            </a:pPr>
            <a:endParaRPr lang="en-US" sz="3200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en-US" sz="3200" dirty="0" smtClean="0">
                <a:solidFill>
                  <a:schemeClr val="tx1"/>
                </a:solidFill>
              </a:rPr>
              <a:t>Eliminate Filthy Language</a:t>
            </a:r>
            <a:endParaRPr lang="en-US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89694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066800"/>
          </a:xfrm>
        </p:spPr>
        <p:txBody>
          <a:bodyPr>
            <a:noAutofit/>
          </a:bodyPr>
          <a:lstStyle/>
          <a:p>
            <a:pPr algn="ctr"/>
            <a:r>
              <a:rPr lang="en-US" sz="4400" dirty="0">
                <a:solidFill>
                  <a:srgbClr val="ECE9C6">
                    <a:tint val="100000"/>
                    <a:shade val="90000"/>
                    <a:satMod val="250000"/>
                    <a:alpha val="10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Can You Prevent Forest Fires?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763000" cy="5334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/>
              <a:t>Eliminate Filthy Language</a:t>
            </a:r>
          </a:p>
          <a:p>
            <a:pPr marL="0" indent="0" algn="ctr">
              <a:buNone/>
            </a:pPr>
            <a:endParaRPr lang="en-US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85367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066800"/>
          </a:xfrm>
        </p:spPr>
        <p:txBody>
          <a:bodyPr>
            <a:noAutofit/>
          </a:bodyPr>
          <a:lstStyle/>
          <a:p>
            <a:pPr algn="ctr"/>
            <a:r>
              <a:rPr lang="en-US" sz="4400" dirty="0">
                <a:solidFill>
                  <a:srgbClr val="ECE9C6">
                    <a:tint val="100000"/>
                    <a:shade val="90000"/>
                    <a:satMod val="250000"/>
                    <a:alpha val="10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Can You Prevent Forest Fires?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763000" cy="5334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/>
              <a:t>Eliminate Filthy Language</a:t>
            </a:r>
          </a:p>
          <a:p>
            <a:pPr marL="0" indent="0" algn="ctr">
              <a:buNone/>
            </a:pPr>
            <a:endParaRPr lang="en-US" sz="3200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en-US" sz="3200" dirty="0" smtClean="0">
                <a:solidFill>
                  <a:schemeClr val="tx1"/>
                </a:solidFill>
              </a:rPr>
              <a:t>“</a:t>
            </a:r>
            <a:r>
              <a:rPr lang="en-US" sz="3200" dirty="0"/>
              <a:t>But now you yourselves are to put off all these: anger, wrath, malice, blasphemy, filthy language out of your mouth</a:t>
            </a:r>
            <a:r>
              <a:rPr lang="en-US" sz="3200" dirty="0" smtClean="0"/>
              <a:t>.” Colossians 3:8</a:t>
            </a:r>
            <a:endParaRPr lang="en-US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35691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066800"/>
          </a:xfrm>
        </p:spPr>
        <p:txBody>
          <a:bodyPr>
            <a:noAutofit/>
          </a:bodyPr>
          <a:lstStyle/>
          <a:p>
            <a:pPr algn="ctr"/>
            <a:r>
              <a:rPr lang="en-US" sz="4400" dirty="0">
                <a:solidFill>
                  <a:srgbClr val="ECE9C6">
                    <a:tint val="100000"/>
                    <a:shade val="90000"/>
                    <a:satMod val="250000"/>
                    <a:alpha val="10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Can You Prevent Forest Fires?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763000" cy="5334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/>
              <a:t>Eliminate Filthy Language</a:t>
            </a:r>
          </a:p>
          <a:p>
            <a:pPr marL="0" indent="0" algn="ctr">
              <a:buNone/>
            </a:pPr>
            <a:endParaRPr lang="en-US" sz="3200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en-US" sz="3200" dirty="0" smtClean="0">
                <a:solidFill>
                  <a:schemeClr val="tx1"/>
                </a:solidFill>
              </a:rPr>
              <a:t>“</a:t>
            </a:r>
            <a:r>
              <a:rPr lang="en-US" dirty="0"/>
              <a:t>Let no corrupt word proceed out of your mouth, but what is good for necessary edification, that it may impart grace to the </a:t>
            </a:r>
            <a:r>
              <a:rPr lang="en-US" dirty="0" smtClean="0"/>
              <a:t>hearers.”</a:t>
            </a:r>
          </a:p>
          <a:p>
            <a:pPr marL="0" indent="0" algn="ctr">
              <a:buNone/>
            </a:pPr>
            <a:r>
              <a:rPr lang="en-US" sz="3200" dirty="0" smtClean="0">
                <a:solidFill>
                  <a:schemeClr val="tx1"/>
                </a:solidFill>
              </a:rPr>
              <a:t>Ephesians 4:29</a:t>
            </a:r>
            <a:endParaRPr lang="en-US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90521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066800"/>
          </a:xfrm>
        </p:spPr>
        <p:txBody>
          <a:bodyPr>
            <a:noAutofit/>
          </a:bodyPr>
          <a:lstStyle/>
          <a:p>
            <a:pPr algn="ctr"/>
            <a:r>
              <a:rPr lang="en-US" sz="4400" dirty="0">
                <a:solidFill>
                  <a:srgbClr val="ECE9C6">
                    <a:tint val="100000"/>
                    <a:shade val="90000"/>
                    <a:satMod val="250000"/>
                    <a:alpha val="10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Can You Prevent Forest Fires?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763000" cy="5334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/>
              <a:t>Eliminate Filthy Language</a:t>
            </a:r>
          </a:p>
          <a:p>
            <a:pPr marL="0" indent="0" algn="ctr">
              <a:buNone/>
            </a:pPr>
            <a:endParaRPr lang="en-US" sz="3200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en-US" sz="3200" dirty="0" smtClean="0">
                <a:solidFill>
                  <a:schemeClr val="tx1"/>
                </a:solidFill>
              </a:rPr>
              <a:t>“</a:t>
            </a:r>
            <a:r>
              <a:rPr lang="en-US" dirty="0"/>
              <a:t>But fornication and all uncleanness or covetousness, let it not even be named among you, as is fitting for saints; </a:t>
            </a:r>
            <a:r>
              <a:rPr lang="en-US" dirty="0" smtClean="0"/>
              <a:t>neither </a:t>
            </a:r>
            <a:r>
              <a:rPr lang="en-US" dirty="0"/>
              <a:t>filthiness, nor foolish talking, nor coarse jesting, which are not fitting, but rather giving of thanks</a:t>
            </a:r>
            <a:r>
              <a:rPr lang="en-US" dirty="0" smtClean="0"/>
              <a:t>.”</a:t>
            </a:r>
          </a:p>
          <a:p>
            <a:pPr marL="0" indent="0" algn="ctr">
              <a:buNone/>
            </a:pPr>
            <a:r>
              <a:rPr lang="en-US" sz="3200" dirty="0" smtClean="0">
                <a:solidFill>
                  <a:schemeClr val="tx1"/>
                </a:solidFill>
              </a:rPr>
              <a:t>Ephesians 5:3-4</a:t>
            </a:r>
            <a:endParaRPr lang="en-US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88385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066800"/>
          </a:xfrm>
        </p:spPr>
        <p:txBody>
          <a:bodyPr>
            <a:noAutofit/>
          </a:bodyPr>
          <a:lstStyle/>
          <a:p>
            <a:pPr algn="ctr"/>
            <a:r>
              <a:rPr lang="en-US" sz="4400" dirty="0">
                <a:solidFill>
                  <a:srgbClr val="ECE9C6">
                    <a:tint val="100000"/>
                    <a:shade val="90000"/>
                    <a:satMod val="250000"/>
                    <a:alpha val="10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Can You Prevent Forest Fires?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763000" cy="5334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/>
              <a:t>Eliminate Filthy Language</a:t>
            </a:r>
          </a:p>
          <a:p>
            <a:pPr marL="0" indent="0" algn="ctr">
              <a:buNone/>
            </a:pPr>
            <a:endParaRPr lang="en-US" sz="3200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en-US" sz="3200" dirty="0" smtClean="0">
                <a:solidFill>
                  <a:schemeClr val="tx1"/>
                </a:solidFill>
              </a:rPr>
              <a:t>“</a:t>
            </a:r>
            <a:r>
              <a:rPr lang="en-US" sz="3200" dirty="0"/>
              <a:t>You shall not take the name of the Lord your God in vain, for the Lord will not hold him guiltless who takes His name in vain</a:t>
            </a:r>
            <a:r>
              <a:rPr lang="en-US" sz="3200" dirty="0" smtClean="0"/>
              <a:t>.”  </a:t>
            </a:r>
          </a:p>
          <a:p>
            <a:pPr marL="0" indent="0" algn="ctr">
              <a:buNone/>
            </a:pPr>
            <a:r>
              <a:rPr lang="en-US" sz="3200" dirty="0" smtClean="0"/>
              <a:t>Exodus 20:7</a:t>
            </a:r>
            <a:endParaRPr lang="en-US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35691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066800"/>
          </a:xfrm>
        </p:spPr>
        <p:txBody>
          <a:bodyPr>
            <a:noAutofit/>
          </a:bodyPr>
          <a:lstStyle/>
          <a:p>
            <a:pPr algn="ctr"/>
            <a:r>
              <a:rPr lang="en-US" sz="4400" dirty="0">
                <a:solidFill>
                  <a:srgbClr val="ECE9C6">
                    <a:tint val="100000"/>
                    <a:shade val="90000"/>
                    <a:satMod val="250000"/>
                    <a:alpha val="10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Can You Prevent Forest Fires?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763000" cy="5334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/>
              <a:t>Do Not Lie</a:t>
            </a:r>
          </a:p>
          <a:p>
            <a:pPr marL="0" indent="0" algn="ctr">
              <a:buNone/>
            </a:pPr>
            <a:endParaRPr lang="en-US" sz="3200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en-US" dirty="0"/>
              <a:t>Eliminate Filthy Language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33394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066800"/>
          </a:xfrm>
        </p:spPr>
        <p:txBody>
          <a:bodyPr>
            <a:noAutofit/>
          </a:bodyPr>
          <a:lstStyle/>
          <a:p>
            <a:pPr algn="ctr"/>
            <a:r>
              <a:rPr lang="en-US" sz="4400" dirty="0">
                <a:solidFill>
                  <a:srgbClr val="ECE9C6">
                    <a:tint val="100000"/>
                    <a:shade val="90000"/>
                    <a:satMod val="250000"/>
                    <a:alpha val="10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Can You Prevent Forest Fires?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763000" cy="5334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/>
              <a:t>Do Not Lie</a:t>
            </a:r>
          </a:p>
          <a:p>
            <a:pPr marL="0" indent="0" algn="ctr">
              <a:buNone/>
            </a:pPr>
            <a:endParaRPr lang="en-US" sz="3200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en-US" dirty="0"/>
              <a:t>Eliminate Filthy Language</a:t>
            </a:r>
          </a:p>
          <a:p>
            <a:pPr marL="0" indent="0" algn="ctr">
              <a:buNone/>
            </a:pPr>
            <a:endParaRPr lang="en-US" sz="3200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en-US" dirty="0" smtClean="0"/>
              <a:t>Neither Speak Nor Listen To Gossip</a:t>
            </a:r>
            <a:endParaRPr lang="en-US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33394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52400" y="152400"/>
            <a:ext cx="6096000" cy="2209800"/>
          </a:xfrm>
          <a:solidFill>
            <a:schemeClr val="bg1">
              <a:alpha val="4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en-US" sz="6000" dirty="0" smtClean="0"/>
              <a:t>Can You Prevent Forest Fires?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19278526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066800"/>
          </a:xfrm>
        </p:spPr>
        <p:txBody>
          <a:bodyPr>
            <a:noAutofit/>
          </a:bodyPr>
          <a:lstStyle/>
          <a:p>
            <a:pPr algn="ctr"/>
            <a:r>
              <a:rPr lang="en-US" sz="4400" dirty="0">
                <a:solidFill>
                  <a:srgbClr val="ECE9C6">
                    <a:tint val="100000"/>
                    <a:shade val="90000"/>
                    <a:satMod val="250000"/>
                    <a:alpha val="10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Can You Prevent Forest Fires?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763000" cy="5334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/>
              <a:t>Neither Speak Nor Listen To Gossip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68165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066800"/>
          </a:xfrm>
        </p:spPr>
        <p:txBody>
          <a:bodyPr>
            <a:noAutofit/>
          </a:bodyPr>
          <a:lstStyle/>
          <a:p>
            <a:pPr algn="ctr"/>
            <a:r>
              <a:rPr lang="en-US" sz="4400" dirty="0">
                <a:solidFill>
                  <a:srgbClr val="ECE9C6">
                    <a:tint val="100000"/>
                    <a:shade val="90000"/>
                    <a:satMod val="250000"/>
                    <a:alpha val="10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Can You Prevent Forest Fires?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763000" cy="5334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/>
              <a:t>Neither Speak Nor Listen To Gossip</a:t>
            </a:r>
          </a:p>
          <a:p>
            <a:pPr marL="0" indent="0" algn="ctr">
              <a:buNone/>
            </a:pPr>
            <a:endParaRPr lang="en-US" sz="3200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en-US" sz="3200" dirty="0" smtClean="0">
                <a:solidFill>
                  <a:schemeClr val="tx1"/>
                </a:solidFill>
              </a:rPr>
              <a:t>“</a:t>
            </a:r>
            <a:r>
              <a:rPr lang="en-US" sz="3200" dirty="0"/>
              <a:t>Where there is no wood, the fire goes out; And where there is no talebearer, strife ceases. </a:t>
            </a:r>
            <a:r>
              <a:rPr lang="en-US" sz="3200" dirty="0" smtClean="0"/>
              <a:t> </a:t>
            </a:r>
            <a:r>
              <a:rPr lang="en-US" sz="3200" dirty="0"/>
              <a:t>As charcoal is to burning coals, and wood to fire, So is a contentious man to kindle strife. </a:t>
            </a:r>
            <a:r>
              <a:rPr lang="en-US" sz="3200" dirty="0" smtClean="0"/>
              <a:t> </a:t>
            </a:r>
            <a:r>
              <a:rPr lang="en-US" sz="3200" dirty="0"/>
              <a:t>The words of a talebearer are like tasty trifles, And they go down into the inmost body</a:t>
            </a:r>
            <a:r>
              <a:rPr lang="en-US" sz="3200" dirty="0" smtClean="0"/>
              <a:t>.”</a:t>
            </a:r>
          </a:p>
          <a:p>
            <a:pPr marL="0" indent="0" algn="ctr">
              <a:buNone/>
            </a:pPr>
            <a:r>
              <a:rPr lang="en-US" sz="3200" dirty="0" smtClean="0">
                <a:solidFill>
                  <a:schemeClr val="tx1"/>
                </a:solidFill>
              </a:rPr>
              <a:t>Proverbs 26:20-22</a:t>
            </a:r>
            <a:endParaRPr lang="en-US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5848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066800"/>
          </a:xfrm>
        </p:spPr>
        <p:txBody>
          <a:bodyPr>
            <a:noAutofit/>
          </a:bodyPr>
          <a:lstStyle/>
          <a:p>
            <a:pPr algn="ctr"/>
            <a:r>
              <a:rPr lang="en-US" sz="4400" dirty="0">
                <a:solidFill>
                  <a:srgbClr val="ECE9C6">
                    <a:tint val="100000"/>
                    <a:shade val="90000"/>
                    <a:satMod val="250000"/>
                    <a:alpha val="10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Can You Prevent Forest Fires?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763000" cy="5334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/>
              <a:t>Neither Speak Nor Listen To Gossip</a:t>
            </a:r>
          </a:p>
          <a:p>
            <a:pPr marL="0" indent="0" algn="ctr">
              <a:buNone/>
            </a:pPr>
            <a:endParaRPr lang="en-US" sz="3200" dirty="0" smtClean="0"/>
          </a:p>
          <a:p>
            <a:pPr marL="0" indent="0" algn="ctr">
              <a:buNone/>
            </a:pPr>
            <a:r>
              <a:rPr lang="en-US" sz="3200" dirty="0" smtClean="0"/>
              <a:t>“… being </a:t>
            </a:r>
            <a:r>
              <a:rPr lang="en-US" sz="3200" dirty="0"/>
              <a:t>filled with all unrighteousness, sexual immorality, wickedness, covetousness, maliciousness; full of envy, murder, strife, deceit, evil-mindedness; they are whisperers, </a:t>
            </a:r>
            <a:r>
              <a:rPr lang="en-US" sz="3200" dirty="0" smtClean="0"/>
              <a:t> </a:t>
            </a:r>
            <a:r>
              <a:rPr lang="en-US" sz="3200" dirty="0"/>
              <a:t>backbiters, haters of God, violent, proud, boasters, inventors of evil things, disobedient to </a:t>
            </a:r>
            <a:r>
              <a:rPr lang="en-US" sz="3200" dirty="0" smtClean="0"/>
              <a:t>parents …”</a:t>
            </a:r>
          </a:p>
          <a:p>
            <a:pPr marL="0" indent="0" algn="ctr">
              <a:buNone/>
            </a:pPr>
            <a:r>
              <a:rPr lang="en-US" sz="3200" dirty="0" smtClean="0">
                <a:solidFill>
                  <a:schemeClr val="tx1"/>
                </a:solidFill>
              </a:rPr>
              <a:t>Romans 1:29-30</a:t>
            </a:r>
            <a:endParaRPr lang="en-US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5848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066800"/>
          </a:xfrm>
        </p:spPr>
        <p:txBody>
          <a:bodyPr>
            <a:noAutofit/>
          </a:bodyPr>
          <a:lstStyle/>
          <a:p>
            <a:pPr algn="ctr"/>
            <a:r>
              <a:rPr lang="en-US" sz="4400" dirty="0">
                <a:solidFill>
                  <a:srgbClr val="ECE9C6">
                    <a:tint val="100000"/>
                    <a:shade val="90000"/>
                    <a:satMod val="250000"/>
                    <a:alpha val="10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Can You Prevent Forest Fires?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763000" cy="5334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/>
              <a:t>Neither Speak Nor Listen To Gossip</a:t>
            </a:r>
          </a:p>
          <a:p>
            <a:pPr marL="0" indent="0" algn="ctr">
              <a:buNone/>
            </a:pPr>
            <a:endParaRPr lang="en-US" sz="3200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en-US" sz="3200" dirty="0" smtClean="0">
                <a:solidFill>
                  <a:schemeClr val="tx1"/>
                </a:solidFill>
              </a:rPr>
              <a:t>“</a:t>
            </a:r>
            <a:r>
              <a:rPr lang="en-US" sz="3200" dirty="0"/>
              <a:t>If anyone among you thinks he is religious, and does not bridle his tongue but deceives his own heart, this one's religion is useless</a:t>
            </a:r>
            <a:r>
              <a:rPr lang="en-US" sz="3200" dirty="0" smtClean="0"/>
              <a:t>.”</a:t>
            </a:r>
          </a:p>
          <a:p>
            <a:pPr marL="0" indent="0" algn="ctr">
              <a:buNone/>
            </a:pPr>
            <a:r>
              <a:rPr lang="en-US" sz="3200" dirty="0" smtClean="0">
                <a:solidFill>
                  <a:schemeClr val="tx1"/>
                </a:solidFill>
              </a:rPr>
              <a:t>James 1:26</a:t>
            </a:r>
            <a:endParaRPr lang="en-US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5848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066800"/>
          </a:xfrm>
        </p:spPr>
        <p:txBody>
          <a:bodyPr>
            <a:noAutofit/>
          </a:bodyPr>
          <a:lstStyle/>
          <a:p>
            <a:pPr algn="ctr"/>
            <a:r>
              <a:rPr lang="en-US" sz="4400" dirty="0">
                <a:solidFill>
                  <a:srgbClr val="ECE9C6">
                    <a:tint val="100000"/>
                    <a:shade val="90000"/>
                    <a:satMod val="250000"/>
                    <a:alpha val="10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Can You Prevent Forest Fires?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763000" cy="5334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/>
              <a:t>Neither Speak Nor Listen To Gossip</a:t>
            </a:r>
          </a:p>
          <a:p>
            <a:pPr marL="0" indent="0" algn="ctr">
              <a:buNone/>
            </a:pPr>
            <a:endParaRPr lang="en-US" sz="3200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en-US" sz="3200" dirty="0" smtClean="0">
                <a:solidFill>
                  <a:schemeClr val="tx1"/>
                </a:solidFill>
              </a:rPr>
              <a:t>“</a:t>
            </a:r>
            <a:r>
              <a:rPr lang="en-US" sz="3200" dirty="0"/>
              <a:t>An evildoer gives heed to false lips; A liar listens eagerly to a spiteful tongue</a:t>
            </a:r>
            <a:r>
              <a:rPr lang="en-US" sz="3200" dirty="0" smtClean="0"/>
              <a:t>.”</a:t>
            </a:r>
          </a:p>
          <a:p>
            <a:pPr marL="0" indent="0" algn="ctr">
              <a:buNone/>
            </a:pPr>
            <a:r>
              <a:rPr lang="en-US" sz="3200" dirty="0" smtClean="0">
                <a:solidFill>
                  <a:schemeClr val="tx1"/>
                </a:solidFill>
              </a:rPr>
              <a:t>Proverbs 17:4</a:t>
            </a:r>
            <a:endParaRPr lang="en-US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56218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066800"/>
          </a:xfrm>
        </p:spPr>
        <p:txBody>
          <a:bodyPr>
            <a:noAutofit/>
          </a:bodyPr>
          <a:lstStyle/>
          <a:p>
            <a:pPr algn="ctr"/>
            <a:r>
              <a:rPr lang="en-US" sz="4400" dirty="0">
                <a:solidFill>
                  <a:srgbClr val="ECE9C6">
                    <a:tint val="100000"/>
                    <a:shade val="90000"/>
                    <a:satMod val="250000"/>
                    <a:alpha val="10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Can You Prevent Forest Fires?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763000" cy="5334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/>
              <a:t>Neither Speak Nor Listen To Gossip</a:t>
            </a:r>
          </a:p>
          <a:p>
            <a:pPr marL="0" indent="0" algn="ctr">
              <a:buNone/>
            </a:pPr>
            <a:endParaRPr lang="en-US" sz="3200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en-US" sz="3200" dirty="0" smtClean="0">
                <a:solidFill>
                  <a:schemeClr val="tx1"/>
                </a:solidFill>
              </a:rPr>
              <a:t>“</a:t>
            </a:r>
            <a:r>
              <a:rPr lang="en-US" sz="3200" dirty="0"/>
              <a:t>He who covers a transgression seeks love, But he who repeats a matter separates friends</a:t>
            </a:r>
            <a:r>
              <a:rPr lang="en-US" sz="3200" dirty="0" smtClean="0"/>
              <a:t>.”</a:t>
            </a:r>
          </a:p>
          <a:p>
            <a:pPr marL="0" indent="0" algn="ctr">
              <a:buNone/>
            </a:pPr>
            <a:r>
              <a:rPr lang="en-US" sz="3200" dirty="0" smtClean="0">
                <a:solidFill>
                  <a:schemeClr val="tx1"/>
                </a:solidFill>
              </a:rPr>
              <a:t>Proverbs 17:9</a:t>
            </a:r>
            <a:endParaRPr lang="en-US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56218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066800"/>
          </a:xfrm>
        </p:spPr>
        <p:txBody>
          <a:bodyPr>
            <a:noAutofit/>
          </a:bodyPr>
          <a:lstStyle/>
          <a:p>
            <a:pPr algn="ctr"/>
            <a:r>
              <a:rPr lang="en-US" sz="4400" dirty="0">
                <a:solidFill>
                  <a:srgbClr val="ECE9C6">
                    <a:tint val="100000"/>
                    <a:shade val="90000"/>
                    <a:satMod val="250000"/>
                    <a:alpha val="10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Can You Prevent Forest Fires?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763000" cy="5334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/>
              <a:t>Do Not Lie</a:t>
            </a:r>
          </a:p>
          <a:p>
            <a:pPr marL="0" indent="0" algn="ctr">
              <a:buNone/>
            </a:pPr>
            <a:endParaRPr lang="en-US" sz="3200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en-US" dirty="0"/>
              <a:t>Eliminate Filthy Language</a:t>
            </a:r>
          </a:p>
          <a:p>
            <a:pPr marL="0" indent="0" algn="ctr">
              <a:buNone/>
            </a:pPr>
            <a:endParaRPr lang="en-US" sz="3200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en-US" dirty="0"/>
              <a:t>Neither Speak Nor Listen To Gossip</a:t>
            </a:r>
          </a:p>
          <a:p>
            <a:pPr marL="0" indent="0" algn="ctr">
              <a:buNone/>
            </a:pPr>
            <a:endParaRPr lang="en-US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51898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066800"/>
          </a:xfrm>
        </p:spPr>
        <p:txBody>
          <a:bodyPr>
            <a:noAutofit/>
          </a:bodyPr>
          <a:lstStyle/>
          <a:p>
            <a:pPr algn="ctr"/>
            <a:r>
              <a:rPr lang="en-US" sz="4400" dirty="0">
                <a:solidFill>
                  <a:srgbClr val="ECE9C6">
                    <a:tint val="100000"/>
                    <a:shade val="90000"/>
                    <a:satMod val="250000"/>
                    <a:alpha val="10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Can You Prevent Forest Fires?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763000" cy="5334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/>
              <a:t>Do Not Lie</a:t>
            </a:r>
          </a:p>
          <a:p>
            <a:pPr marL="0" indent="0" algn="ctr">
              <a:buNone/>
            </a:pPr>
            <a:endParaRPr lang="en-US" sz="3200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en-US" dirty="0"/>
              <a:t>Eliminate Filthy Language</a:t>
            </a:r>
          </a:p>
          <a:p>
            <a:pPr marL="0" indent="0" algn="ctr">
              <a:buNone/>
            </a:pPr>
            <a:endParaRPr lang="en-US" sz="3200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en-US" dirty="0"/>
              <a:t>Neither Speak Nor Listen To Gossip</a:t>
            </a:r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Speak Good Things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49218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066800"/>
          </a:xfrm>
        </p:spPr>
        <p:txBody>
          <a:bodyPr>
            <a:noAutofit/>
          </a:bodyPr>
          <a:lstStyle/>
          <a:p>
            <a:pPr algn="ctr"/>
            <a:r>
              <a:rPr lang="en-US" sz="4400" dirty="0">
                <a:solidFill>
                  <a:srgbClr val="ECE9C6">
                    <a:tint val="100000"/>
                    <a:shade val="90000"/>
                    <a:satMod val="250000"/>
                    <a:alpha val="10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Can You Prevent Forest Fires?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763000" cy="5334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/>
              <a:t>Speak Good Things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03665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066800"/>
          </a:xfrm>
        </p:spPr>
        <p:txBody>
          <a:bodyPr>
            <a:noAutofit/>
          </a:bodyPr>
          <a:lstStyle/>
          <a:p>
            <a:pPr algn="ctr"/>
            <a:r>
              <a:rPr lang="en-US" sz="4400" dirty="0">
                <a:solidFill>
                  <a:srgbClr val="ECE9C6">
                    <a:tint val="100000"/>
                    <a:shade val="90000"/>
                    <a:satMod val="250000"/>
                    <a:alpha val="10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Can You Prevent Forest Fires?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763000" cy="5334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/>
              <a:t>Speak Good Things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3200" dirty="0" smtClean="0">
                <a:solidFill>
                  <a:schemeClr val="tx1"/>
                </a:solidFill>
              </a:rPr>
              <a:t>“</a:t>
            </a:r>
            <a:r>
              <a:rPr lang="en-US" dirty="0"/>
              <a:t>Have I not commanded you? Be strong and of good courage; do not be afraid, nor be dismayed, for the Lord your God is with you wherever you </a:t>
            </a:r>
            <a:r>
              <a:rPr lang="en-US" dirty="0" smtClean="0"/>
              <a:t>go”</a:t>
            </a:r>
          </a:p>
          <a:p>
            <a:pPr marL="0" indent="0" algn="ctr">
              <a:buNone/>
            </a:pPr>
            <a:r>
              <a:rPr lang="en-US" sz="3200" dirty="0" smtClean="0">
                <a:solidFill>
                  <a:schemeClr val="tx1"/>
                </a:solidFill>
              </a:rPr>
              <a:t>Joshua 1:9</a:t>
            </a:r>
            <a:endParaRPr lang="en-US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66198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52400" y="152400"/>
            <a:ext cx="6096000" cy="2209800"/>
          </a:xfrm>
          <a:solidFill>
            <a:schemeClr val="bg1">
              <a:alpha val="4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en-US" sz="6000" dirty="0" smtClean="0"/>
              <a:t>Can You Prevent Forest Fires?</a:t>
            </a:r>
            <a:endParaRPr lang="en-US" sz="60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3276600"/>
            <a:ext cx="9144000" cy="3581400"/>
          </a:xfrm>
          <a:solidFill>
            <a:schemeClr val="bg1">
              <a:alpha val="4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en-US" dirty="0" smtClean="0"/>
              <a:t>“Even </a:t>
            </a:r>
            <a:r>
              <a:rPr lang="en-US" dirty="0"/>
              <a:t>so the tongue is a little member and boasts great things. See how great a forest a little fire kindles</a:t>
            </a:r>
            <a:r>
              <a:rPr lang="en-US" dirty="0" smtClean="0"/>
              <a:t>!  </a:t>
            </a:r>
            <a:r>
              <a:rPr lang="en-US" dirty="0"/>
              <a:t>And the tongue is a fire, a world of iniquity. The tongue is so set among our members that it defiles the whole body, and sets on fire the course of nature; and it is set on fire by hell</a:t>
            </a:r>
            <a:r>
              <a:rPr lang="en-US" dirty="0" smtClean="0"/>
              <a:t>.”  James 3:5-6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84450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066800"/>
          </a:xfrm>
        </p:spPr>
        <p:txBody>
          <a:bodyPr>
            <a:noAutofit/>
          </a:bodyPr>
          <a:lstStyle/>
          <a:p>
            <a:pPr algn="ctr"/>
            <a:r>
              <a:rPr lang="en-US" sz="4400" dirty="0">
                <a:solidFill>
                  <a:srgbClr val="ECE9C6">
                    <a:tint val="100000"/>
                    <a:shade val="90000"/>
                    <a:satMod val="250000"/>
                    <a:alpha val="10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Can You Prevent Forest Fires?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763000" cy="5334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/>
              <a:t>Speak Good Things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3200" dirty="0" smtClean="0">
                <a:solidFill>
                  <a:schemeClr val="tx1"/>
                </a:solidFill>
              </a:rPr>
              <a:t>“</a:t>
            </a:r>
            <a:r>
              <a:rPr lang="en-US" dirty="0"/>
              <a:t>And with many other words he testified and exhorted them, saying, </a:t>
            </a:r>
            <a:r>
              <a:rPr lang="en-US" dirty="0" smtClean="0"/>
              <a:t>‘Be </a:t>
            </a:r>
            <a:r>
              <a:rPr lang="en-US" dirty="0"/>
              <a:t>saved from this perverse generation</a:t>
            </a:r>
            <a:r>
              <a:rPr lang="en-US" dirty="0" smtClean="0"/>
              <a:t>.’”</a:t>
            </a:r>
          </a:p>
          <a:p>
            <a:pPr marL="0" indent="0" algn="ctr">
              <a:buNone/>
            </a:pPr>
            <a:r>
              <a:rPr lang="en-US" sz="3200" dirty="0" smtClean="0">
                <a:solidFill>
                  <a:schemeClr val="tx1"/>
                </a:solidFill>
              </a:rPr>
              <a:t>Acts 2:40</a:t>
            </a:r>
            <a:endParaRPr lang="en-US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66198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066800"/>
          </a:xfrm>
        </p:spPr>
        <p:txBody>
          <a:bodyPr>
            <a:noAutofit/>
          </a:bodyPr>
          <a:lstStyle/>
          <a:p>
            <a:pPr algn="ctr"/>
            <a:r>
              <a:rPr lang="en-US" sz="4400" dirty="0">
                <a:solidFill>
                  <a:srgbClr val="ECE9C6">
                    <a:tint val="100000"/>
                    <a:shade val="90000"/>
                    <a:satMod val="250000"/>
                    <a:alpha val="10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Can You Prevent Forest Fires?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763000" cy="5334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/>
              <a:t>Speak Good Things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3200" dirty="0" smtClean="0">
                <a:solidFill>
                  <a:schemeClr val="tx1"/>
                </a:solidFill>
              </a:rPr>
              <a:t>“</a:t>
            </a:r>
            <a:r>
              <a:rPr lang="en-US" dirty="0"/>
              <a:t>These things I have spoken to you, that in Me you may have peace. In the world you will have tribulation; but be of good cheer, I have overcome the </a:t>
            </a:r>
            <a:r>
              <a:rPr lang="en-US" dirty="0" smtClean="0"/>
              <a:t>world.’”</a:t>
            </a:r>
          </a:p>
          <a:p>
            <a:pPr marL="0" indent="0" algn="ctr">
              <a:buNone/>
            </a:pPr>
            <a:r>
              <a:rPr lang="en-US" sz="3200" dirty="0" smtClean="0">
                <a:solidFill>
                  <a:schemeClr val="tx1"/>
                </a:solidFill>
              </a:rPr>
              <a:t>John 16:33</a:t>
            </a:r>
            <a:endParaRPr lang="en-US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2492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066800"/>
          </a:xfrm>
        </p:spPr>
        <p:txBody>
          <a:bodyPr>
            <a:noAutofit/>
          </a:bodyPr>
          <a:lstStyle/>
          <a:p>
            <a:pPr algn="ctr"/>
            <a:r>
              <a:rPr lang="en-US" sz="4400" dirty="0">
                <a:solidFill>
                  <a:srgbClr val="ECE9C6">
                    <a:tint val="100000"/>
                    <a:shade val="90000"/>
                    <a:satMod val="250000"/>
                    <a:alpha val="10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Can You Prevent Forest Fires?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763000" cy="5334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/>
              <a:t>Do Not Lie</a:t>
            </a:r>
          </a:p>
          <a:p>
            <a:pPr marL="0" indent="0" algn="ctr">
              <a:buNone/>
            </a:pPr>
            <a:endParaRPr lang="en-US" sz="3200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en-US" dirty="0"/>
              <a:t>Eliminate Filthy Language</a:t>
            </a:r>
          </a:p>
          <a:p>
            <a:pPr marL="0" indent="0" algn="ctr">
              <a:buNone/>
            </a:pPr>
            <a:endParaRPr lang="en-US" sz="3200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en-US" dirty="0"/>
              <a:t>Neither Speak Nor Listen To Gossip</a:t>
            </a:r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/>
              <a:t>Speak Good Things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44343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52400" y="152400"/>
            <a:ext cx="6096000" cy="2209800"/>
          </a:xfrm>
          <a:solidFill>
            <a:schemeClr val="bg1">
              <a:alpha val="4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en-US" sz="6000" dirty="0" smtClean="0"/>
              <a:t>Can You Prevent Forest Fires?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28702211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066800"/>
          </a:xfrm>
        </p:spPr>
        <p:txBody>
          <a:bodyPr>
            <a:noAutofit/>
          </a:bodyPr>
          <a:lstStyle/>
          <a:p>
            <a:pPr algn="ctr"/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Can You Prevent Forest Fires?</a:t>
            </a:r>
            <a:endParaRPr lang="en-US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763000" cy="5334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6100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066800"/>
          </a:xfrm>
        </p:spPr>
        <p:txBody>
          <a:bodyPr>
            <a:noAutofit/>
          </a:bodyPr>
          <a:lstStyle/>
          <a:p>
            <a:pPr algn="ctr"/>
            <a:r>
              <a:rPr lang="en-US" sz="4400" dirty="0">
                <a:solidFill>
                  <a:srgbClr val="ECE9C6">
                    <a:tint val="100000"/>
                    <a:shade val="90000"/>
                    <a:satMod val="250000"/>
                    <a:alpha val="10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Can You Prevent Forest Fires?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763000" cy="5334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dirty="0" smtClean="0">
                <a:solidFill>
                  <a:schemeClr val="tx1"/>
                </a:solidFill>
              </a:rPr>
              <a:t>James 3:1-12</a:t>
            </a:r>
            <a:endParaRPr lang="en-US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4215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066800"/>
          </a:xfrm>
        </p:spPr>
        <p:txBody>
          <a:bodyPr>
            <a:noAutofit/>
          </a:bodyPr>
          <a:lstStyle/>
          <a:p>
            <a:pPr algn="ctr"/>
            <a:r>
              <a:rPr lang="en-US" sz="4400" dirty="0">
                <a:solidFill>
                  <a:srgbClr val="ECE9C6">
                    <a:tint val="100000"/>
                    <a:shade val="90000"/>
                    <a:satMod val="250000"/>
                    <a:alpha val="10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Can You Prevent Forest Fires?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763000" cy="5334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53403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066800"/>
          </a:xfrm>
        </p:spPr>
        <p:txBody>
          <a:bodyPr>
            <a:noAutofit/>
          </a:bodyPr>
          <a:lstStyle/>
          <a:p>
            <a:pPr algn="ctr"/>
            <a:r>
              <a:rPr lang="en-US" sz="4400" dirty="0">
                <a:solidFill>
                  <a:srgbClr val="ECE9C6">
                    <a:tint val="100000"/>
                    <a:shade val="90000"/>
                    <a:satMod val="250000"/>
                    <a:alpha val="10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Can You Prevent Forest Fires?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763000" cy="5334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dirty="0" smtClean="0">
                <a:solidFill>
                  <a:schemeClr val="tx1"/>
                </a:solidFill>
              </a:rPr>
              <a:t>Do Not Lie</a:t>
            </a:r>
            <a:endParaRPr lang="en-US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17385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066800"/>
          </a:xfrm>
        </p:spPr>
        <p:txBody>
          <a:bodyPr>
            <a:noAutofit/>
          </a:bodyPr>
          <a:lstStyle/>
          <a:p>
            <a:pPr algn="ctr"/>
            <a:r>
              <a:rPr lang="en-US" sz="4400" dirty="0">
                <a:solidFill>
                  <a:srgbClr val="ECE9C6">
                    <a:tint val="100000"/>
                    <a:shade val="90000"/>
                    <a:satMod val="250000"/>
                    <a:alpha val="10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Can You Prevent Forest Fires?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763000" cy="5334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/>
              <a:t>Do Not Lie</a:t>
            </a:r>
          </a:p>
          <a:p>
            <a:pPr marL="0" indent="0" algn="ctr">
              <a:buNone/>
            </a:pPr>
            <a:endParaRPr lang="en-US" sz="3200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en-US" sz="3200" dirty="0" smtClean="0">
                <a:solidFill>
                  <a:schemeClr val="tx1"/>
                </a:solidFill>
              </a:rPr>
              <a:t>Ephesians 4:25-31</a:t>
            </a:r>
            <a:endParaRPr lang="en-US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88376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066800"/>
          </a:xfrm>
        </p:spPr>
        <p:txBody>
          <a:bodyPr>
            <a:noAutofit/>
          </a:bodyPr>
          <a:lstStyle/>
          <a:p>
            <a:pPr algn="ctr"/>
            <a:r>
              <a:rPr lang="en-US" sz="4400" dirty="0">
                <a:solidFill>
                  <a:srgbClr val="ECE9C6">
                    <a:tint val="100000"/>
                    <a:shade val="90000"/>
                    <a:satMod val="250000"/>
                    <a:alpha val="10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Can You Prevent Forest Fires?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763000" cy="5334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/>
              <a:t>Do Not Lie</a:t>
            </a:r>
          </a:p>
          <a:p>
            <a:pPr marL="0" indent="0" algn="ctr">
              <a:buNone/>
            </a:pPr>
            <a:endParaRPr lang="en-US" sz="3200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en-US" sz="3200" dirty="0" smtClean="0">
                <a:solidFill>
                  <a:schemeClr val="tx1"/>
                </a:solidFill>
              </a:rPr>
              <a:t>“</a:t>
            </a:r>
            <a:r>
              <a:rPr lang="en-US" sz="3200" dirty="0"/>
              <a:t>But there shall by no means enter it anything that defiles, or causes an abomination or a lie, but only those who are written in the Lamb's Book of Life</a:t>
            </a:r>
            <a:r>
              <a:rPr lang="en-US" sz="3200" dirty="0" smtClean="0"/>
              <a:t>.”</a:t>
            </a:r>
          </a:p>
          <a:p>
            <a:pPr marL="0" indent="0" algn="ctr">
              <a:buNone/>
            </a:pPr>
            <a:r>
              <a:rPr lang="en-US" sz="3200" dirty="0" smtClean="0">
                <a:solidFill>
                  <a:schemeClr val="tx1"/>
                </a:solidFill>
              </a:rPr>
              <a:t>Revelation 21:27</a:t>
            </a:r>
            <a:endParaRPr lang="en-US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88376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Hardcover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177</TotalTime>
  <Words>956</Words>
  <Application>Microsoft Office PowerPoint</Application>
  <PresentationFormat>On-screen Show (4:3)</PresentationFormat>
  <Paragraphs>128</Paragraphs>
  <Slides>33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6" baseType="lpstr">
      <vt:lpstr>Rockwell</vt:lpstr>
      <vt:lpstr>Wingdings 2</vt:lpstr>
      <vt:lpstr>Foundry</vt:lpstr>
      <vt:lpstr>Can You Prevent Forest Fires?</vt:lpstr>
      <vt:lpstr>Can You Prevent Forest Fires?</vt:lpstr>
      <vt:lpstr>Can You Prevent Forest Fires?</vt:lpstr>
      <vt:lpstr>Can You Prevent Forest Fires?</vt:lpstr>
      <vt:lpstr>Can You Prevent Forest Fires?</vt:lpstr>
      <vt:lpstr>Can You Prevent Forest Fires?</vt:lpstr>
      <vt:lpstr>Can You Prevent Forest Fires?</vt:lpstr>
      <vt:lpstr>Can You Prevent Forest Fires?</vt:lpstr>
      <vt:lpstr>Can You Prevent Forest Fires?</vt:lpstr>
      <vt:lpstr>Can You Prevent Forest Fires?</vt:lpstr>
      <vt:lpstr>Can You Prevent Forest Fires?</vt:lpstr>
      <vt:lpstr>Can You Prevent Forest Fires?</vt:lpstr>
      <vt:lpstr>Can You Prevent Forest Fires?</vt:lpstr>
      <vt:lpstr>Can You Prevent Forest Fires?</vt:lpstr>
      <vt:lpstr>Can You Prevent Forest Fires?</vt:lpstr>
      <vt:lpstr>Can You Prevent Forest Fires?</vt:lpstr>
      <vt:lpstr>Can You Prevent Forest Fires?</vt:lpstr>
      <vt:lpstr>Can You Prevent Forest Fires?</vt:lpstr>
      <vt:lpstr>Can You Prevent Forest Fires?</vt:lpstr>
      <vt:lpstr>Can You Prevent Forest Fires?</vt:lpstr>
      <vt:lpstr>Can You Prevent Forest Fires?</vt:lpstr>
      <vt:lpstr>Can You Prevent Forest Fires?</vt:lpstr>
      <vt:lpstr>Can You Prevent Forest Fires?</vt:lpstr>
      <vt:lpstr>Can You Prevent Forest Fires?</vt:lpstr>
      <vt:lpstr>Can You Prevent Forest Fires?</vt:lpstr>
      <vt:lpstr>Can You Prevent Forest Fires?</vt:lpstr>
      <vt:lpstr>Can You Prevent Forest Fires?</vt:lpstr>
      <vt:lpstr>Can You Prevent Forest Fires?</vt:lpstr>
      <vt:lpstr>Can You Prevent Forest Fires?</vt:lpstr>
      <vt:lpstr>Can You Prevent Forest Fires?</vt:lpstr>
      <vt:lpstr>Can You Prevent Forest Fires?</vt:lpstr>
      <vt:lpstr>Can You Prevent Forest Fires?</vt:lpstr>
      <vt:lpstr>Can You Prevent Forest Fires?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Power of Words</dc:title>
  <dc:creator>PDA</dc:creator>
  <cp:lastModifiedBy>Paul Adams</cp:lastModifiedBy>
  <cp:revision>19</cp:revision>
  <dcterms:created xsi:type="dcterms:W3CDTF">2011-12-11T02:54:18Z</dcterms:created>
  <dcterms:modified xsi:type="dcterms:W3CDTF">2015-03-08T03:03:28Z</dcterms:modified>
</cp:coreProperties>
</file>