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257" r:id="rId3"/>
    <p:sldId id="260" r:id="rId4"/>
    <p:sldId id="282" r:id="rId5"/>
    <p:sldId id="283" r:id="rId6"/>
    <p:sldId id="261" r:id="rId7"/>
    <p:sldId id="262" r:id="rId8"/>
    <p:sldId id="263" r:id="rId9"/>
    <p:sldId id="285" r:id="rId10"/>
    <p:sldId id="286" r:id="rId11"/>
    <p:sldId id="287" r:id="rId12"/>
    <p:sldId id="288" r:id="rId13"/>
    <p:sldId id="264" r:id="rId14"/>
    <p:sldId id="266" r:id="rId15"/>
    <p:sldId id="265" r:id="rId16"/>
    <p:sldId id="289" r:id="rId17"/>
    <p:sldId id="290" r:id="rId18"/>
    <p:sldId id="291" r:id="rId19"/>
    <p:sldId id="267" r:id="rId20"/>
    <p:sldId id="293" r:id="rId21"/>
    <p:sldId id="294" r:id="rId22"/>
    <p:sldId id="296" r:id="rId23"/>
    <p:sldId id="297" r:id="rId24"/>
    <p:sldId id="29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A21C67-A1EE-46DA-8042-A1AE93FB9045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AC55CB-45F2-49DB-816D-ACF7C664D1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   Jesus’ Example of Compassion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Scripture Reading</a:t>
            </a:r>
          </a:p>
          <a:p>
            <a:pPr marL="0" indent="0" algn="ctr">
              <a:buNone/>
            </a:pPr>
            <a:r>
              <a:rPr lang="en-US" sz="4400" b="1" dirty="0" smtClean="0"/>
              <a:t>Psalm 86:1-7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5358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Now Jesus called His disciples to Himself and said, </a:t>
            </a:r>
            <a:r>
              <a:rPr lang="en-US" dirty="0" smtClean="0"/>
              <a:t>‘I </a:t>
            </a:r>
            <a:r>
              <a:rPr lang="en-US" dirty="0"/>
              <a:t>have compassion on the multitude, because they have now continued with Me three days and have nothing to eat. And I do not want to send them away hungry, lest they faint on the way</a:t>
            </a:r>
            <a:r>
              <a:rPr lang="en-US" dirty="0" smtClean="0"/>
              <a:t>.’”</a:t>
            </a:r>
          </a:p>
          <a:p>
            <a:pPr marL="0" indent="0" algn="ctr">
              <a:buNone/>
            </a:pPr>
            <a:r>
              <a:rPr lang="en-US" dirty="0" smtClean="0"/>
              <a:t>Matthew 15:32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Matthew 20:30-34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Matthew 11:2-6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Compassion for the Emotionally Needy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Emotionally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Emotionally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Mark 9:17-27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0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Emotionally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Luke 7:11-17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0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Emotionally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“But </a:t>
            </a:r>
            <a:r>
              <a:rPr lang="en-US" dirty="0"/>
              <a:t>when He saw the multitudes, He was moved with compassion for them, because they were weary and scattered, like sheep having no shepherd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r>
              <a:rPr lang="en-US" dirty="0" smtClean="0"/>
              <a:t>Matthew 9:36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0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Emotionally Needy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   Jesus’ Example of Compassion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3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Emotionally </a:t>
            </a:r>
            <a:r>
              <a:rPr lang="en-US" dirty="0" smtClean="0"/>
              <a:t>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Compassion for the Spiritually Needy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Compassion for the Spiritually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1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Compassion for the Spiritually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“For when we were still without strength, in due time Christ died for the ungodly. </a:t>
            </a:r>
            <a:r>
              <a:rPr lang="en-US" dirty="0" smtClean="0"/>
              <a:t>For </a:t>
            </a:r>
            <a:r>
              <a:rPr lang="en-US" dirty="0"/>
              <a:t>scarcely for a righteous man will one die; yet perhaps for a good man someone would even dare to die. </a:t>
            </a:r>
            <a:r>
              <a:rPr lang="en-US" dirty="0" smtClean="0"/>
              <a:t>But </a:t>
            </a:r>
            <a:r>
              <a:rPr lang="en-US" dirty="0"/>
              <a:t>God demonstrates His own love toward us, in that while we were still sinners, Christ died for us</a:t>
            </a:r>
            <a:r>
              <a:rPr lang="en-US" dirty="0" smtClean="0"/>
              <a:t>.”  Romans 5:6-8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4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Compassion for the Spiritually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“For God so loved the world that He gave His only begotten Son, that whoever believes in Him should not perish but have everlasting life. </a:t>
            </a:r>
            <a:r>
              <a:rPr lang="en-US" dirty="0" smtClean="0"/>
              <a:t>For </a:t>
            </a:r>
            <a:r>
              <a:rPr lang="en-US" dirty="0"/>
              <a:t>God did not send His Son into the world to condemn the world, but that the world through Him might be saved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r>
              <a:rPr lang="en-US" dirty="0" smtClean="0"/>
              <a:t>John 3:16-17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3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Compassion for the Emotionally </a:t>
            </a:r>
            <a:r>
              <a:rPr lang="en-US" dirty="0" smtClean="0"/>
              <a:t>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Compassion for the Spiritually Needy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0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Matthew 18:23-35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“But whoever has this world's goods, and sees his brother in need, and shuts up his heart from him, how does the love of God abide in him</a:t>
            </a:r>
            <a:r>
              <a:rPr lang="en-US" dirty="0" smtClean="0"/>
              <a:t>?”  1 John 3:17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Financially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Compassion for the Physically Needy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 Jesus</a:t>
            </a:r>
            <a:r>
              <a:rPr lang="en-US" sz="4400" dirty="0">
                <a:solidFill>
                  <a:srgbClr val="37302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’ Example of Compassion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Compassion for the Physically Needy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And when Jesus went out He saw a great multitude; and He was moved with compassion for them, and healed their sick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r>
              <a:rPr lang="en-US" dirty="0" smtClean="0"/>
              <a:t>Matthew 14:14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597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Rockwell</vt:lpstr>
      <vt:lpstr>Wingdings 2</vt:lpstr>
      <vt:lpstr>Foundry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  <vt:lpstr>   Jesus’ Example of Compassion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PDA</dc:creator>
  <cp:lastModifiedBy>Paul Adams</cp:lastModifiedBy>
  <cp:revision>9</cp:revision>
  <dcterms:created xsi:type="dcterms:W3CDTF">2013-08-25T02:28:23Z</dcterms:created>
  <dcterms:modified xsi:type="dcterms:W3CDTF">2015-03-15T03:24:16Z</dcterms:modified>
</cp:coreProperties>
</file>