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65" r:id="rId4"/>
    <p:sldId id="271" r:id="rId5"/>
    <p:sldId id="272" r:id="rId6"/>
    <p:sldId id="273" r:id="rId7"/>
    <p:sldId id="274" r:id="rId8"/>
    <p:sldId id="275" r:id="rId9"/>
    <p:sldId id="266" r:id="rId10"/>
    <p:sldId id="276" r:id="rId11"/>
    <p:sldId id="277" r:id="rId12"/>
    <p:sldId id="280" r:id="rId13"/>
    <p:sldId id="279" r:id="rId14"/>
    <p:sldId id="268" r:id="rId15"/>
    <p:sldId id="281" r:id="rId16"/>
    <p:sldId id="282" r:id="rId17"/>
    <p:sldId id="283" r:id="rId18"/>
    <p:sldId id="267" r:id="rId19"/>
    <p:sldId id="286" r:id="rId20"/>
    <p:sldId id="287" r:id="rId21"/>
    <p:sldId id="288" r:id="rId22"/>
    <p:sldId id="26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7" d="100"/>
          <a:sy n="87" d="100"/>
        </p:scale>
        <p:origin x="14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2" name="Freeform 11"/>
          <p:cNvSpPr/>
          <p:nvPr/>
        </p:nvSpPr>
        <p:spPr>
          <a:xfrm>
            <a:off x="-11907" y="3"/>
            <a:ext cx="8762858"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1" y="4282260"/>
            <a:ext cx="8496943"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3"/>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49"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662656"/>
            <a:ext cx="7316390"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737298" y="3505212"/>
            <a:ext cx="7316390"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711407" y="4578463"/>
            <a:ext cx="4607740" cy="1163112"/>
          </a:xfrm>
        </p:spPr>
        <p:txBody>
          <a:bodyPr/>
          <a:lstStyle>
            <a:lvl1pPr algn="ctr">
              <a:defRPr sz="5400">
                <a:solidFill>
                  <a:schemeClr val="accent1">
                    <a:lumMod val="50000"/>
                  </a:schemeClr>
                </a:solidFill>
              </a:defRPr>
            </a:lvl1pPr>
          </a:lstStyle>
          <a:p>
            <a:fld id="{F7AFFB9B-9FB8-469E-96F9-4D32314110B6}" type="datetimeFigureOut">
              <a:rPr lang="en-US" dirty="0"/>
              <a:t>4/18/2015</a:t>
            </a:fld>
            <a:endParaRPr lang="en-US" dirty="0"/>
          </a:p>
        </p:txBody>
      </p:sp>
      <p:sp>
        <p:nvSpPr>
          <p:cNvPr id="5" name="Footer Placeholder 4"/>
          <p:cNvSpPr>
            <a:spLocks noGrp="1"/>
          </p:cNvSpPr>
          <p:nvPr>
            <p:ph type="ftr" sz="quarter" idx="11"/>
          </p:nvPr>
        </p:nvSpPr>
        <p:spPr>
          <a:xfrm rot="21420000">
            <a:off x="-4169" y="4883024"/>
            <a:ext cx="303542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7388818" y="3832648"/>
            <a:ext cx="680390"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3166039"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2" y="685802"/>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4/18/2015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685803"/>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6"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4/18/2015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300"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9"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4/18/2015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514351" y="89262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4812" y="292282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7"/>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4/18/2015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3"/>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4/18/2015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3"/>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8"/>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90"/>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8"/>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9" y="4389286"/>
            <a:ext cx="2482596"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4/18/2015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7" y="685803"/>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2" y="685803"/>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3"/>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4/18/2015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9"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8768" y="2063396"/>
            <a:ext cx="3642119"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645" y="2063396"/>
            <a:ext cx="364836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8"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1" y="685803"/>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3" y="2709055"/>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4/18/2015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758977"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11771" y="3"/>
            <a:ext cx="2698610"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2" y="2709054"/>
            <a:ext cx="4758976"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4/18/2015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7" y="3"/>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685803"/>
            <a:ext cx="779766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4/18/2015</a:t>
            </a:fld>
            <a:endParaRPr lang="en-US" dirty="0"/>
          </a:p>
        </p:txBody>
      </p:sp>
      <p:sp>
        <p:nvSpPr>
          <p:cNvPr id="5" name="Footer Placeholder 4"/>
          <p:cNvSpPr>
            <a:spLocks noGrp="1"/>
          </p:cNvSpPr>
          <p:nvPr>
            <p:ph type="ftr" sz="quarter" idx="3"/>
          </p:nvPr>
        </p:nvSpPr>
        <p:spPr>
          <a:xfrm>
            <a:off x="514352" y="5757334"/>
            <a:ext cx="412478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369633">
            <a:off x="37733" y="411383"/>
            <a:ext cx="8222724" cy="1884303"/>
          </a:xfrm>
        </p:spPr>
        <p:txBody>
          <a:bodyPr>
            <a:normAutofit/>
          </a:bodyPr>
          <a:lstStyle/>
          <a:p>
            <a:r>
              <a:rPr lang="en-US" sz="7100" dirty="0" smtClean="0"/>
              <a:t>Between me &amp; heaven</a:t>
            </a:r>
            <a:endParaRPr lang="en-US" sz="7100" dirty="0"/>
          </a:p>
          <a:p>
            <a:endParaRPr lang="en-US" sz="7100" dirty="0"/>
          </a:p>
        </p:txBody>
      </p:sp>
      <p:sp>
        <p:nvSpPr>
          <p:cNvPr id="5" name="TextBox 4"/>
          <p:cNvSpPr txBox="1"/>
          <p:nvPr/>
        </p:nvSpPr>
        <p:spPr>
          <a:xfrm rot="21354852">
            <a:off x="1027416" y="1645542"/>
            <a:ext cx="6816497" cy="1846659"/>
          </a:xfrm>
          <a:prstGeom prst="rect">
            <a:avLst/>
          </a:prstGeom>
          <a:noFill/>
        </p:spPr>
        <p:txBody>
          <a:bodyPr wrap="square" rtlCol="0">
            <a:spAutoFit/>
          </a:bodyPr>
          <a:lstStyle/>
          <a:p>
            <a:pPr algn="ctr"/>
            <a:r>
              <a:rPr lang="en-US" sz="4800" dirty="0" smtClean="0"/>
              <a:t>Scripture Reading:</a:t>
            </a:r>
          </a:p>
          <a:p>
            <a:pPr algn="ctr"/>
            <a:r>
              <a:rPr lang="en-US" sz="4800" dirty="0" smtClean="0"/>
              <a:t>Numbers 13:25-33</a:t>
            </a:r>
          </a:p>
          <a:p>
            <a:pPr algn="ctr"/>
            <a:endParaRPr lang="en-US" dirty="0"/>
          </a:p>
        </p:txBody>
      </p:sp>
    </p:spTree>
    <p:extLst>
      <p:ext uri="{BB962C8B-B14F-4D97-AF65-F5344CB8AC3E}">
        <p14:creationId xmlns:p14="http://schemas.microsoft.com/office/powerpoint/2010/main" val="118964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3" name="Content Placeholder 2"/>
          <p:cNvSpPr>
            <a:spLocks noGrp="1"/>
          </p:cNvSpPr>
          <p:nvPr>
            <p:ph sz="quarter" idx="13"/>
          </p:nvPr>
        </p:nvSpPr>
        <p:spPr>
          <a:xfrm>
            <a:off x="3028805" y="990408"/>
            <a:ext cx="5827285" cy="4399255"/>
          </a:xfrm>
        </p:spPr>
        <p:txBody>
          <a:bodyPr anchor="t">
            <a:normAutofit fontScale="92500" lnSpcReduction="10000"/>
          </a:bodyPr>
          <a:lstStyle/>
          <a:p>
            <a:pPr marL="0" indent="0" algn="ctr">
              <a:buNone/>
            </a:pPr>
            <a:r>
              <a:rPr lang="en-US" sz="3500" dirty="0" smtClean="0"/>
              <a:t>Sin</a:t>
            </a:r>
          </a:p>
          <a:p>
            <a:pPr marL="0" indent="0" algn="ctr">
              <a:buNone/>
            </a:pPr>
            <a:r>
              <a:rPr lang="en-US" sz="3200" cap="none" dirty="0" smtClean="0">
                <a:latin typeface="Calibri" panose="020F0502020204030204" pitchFamily="34" charset="0"/>
              </a:rPr>
              <a:t>“Behold, the Lord's hand is not shortened, that it cannot save; nor His ear heavy, that it cannot hear.  But your iniquities have separated you from your God; and your sins have hidden His face from you, so that He will not hear.” Isaiah 59:1-2</a:t>
            </a:r>
            <a:endParaRPr lang="en-US" sz="3200" cap="none" dirty="0" smtClean="0">
              <a:latin typeface="Calibri" panose="020F0502020204030204" pitchFamily="34" charset="0"/>
            </a:endParaRPr>
          </a:p>
          <a:p>
            <a:pPr marL="0" indent="0" algn="ctr">
              <a:buNone/>
            </a:pPr>
            <a:endParaRPr lang="en-US" sz="3200" dirty="0"/>
          </a:p>
        </p:txBody>
      </p:sp>
      <p:sp>
        <p:nvSpPr>
          <p:cNvPr id="4" name="Rectangle 3"/>
          <p:cNvSpPr txBox="1"/>
          <p:nvPr/>
        </p:nvSpPr>
        <p:spPr>
          <a:xfrm>
            <a:off x="449139" y="1186186"/>
            <a:ext cx="2337823" cy="646331"/>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Time</a:t>
            </a:r>
          </a:p>
        </p:txBody>
      </p:sp>
      <p:sp>
        <p:nvSpPr>
          <p:cNvPr id="5" name="Rectangle 3"/>
          <p:cNvSpPr txBox="1"/>
          <p:nvPr/>
        </p:nvSpPr>
        <p:spPr>
          <a:xfrm>
            <a:off x="449138" y="1957075"/>
            <a:ext cx="2337823" cy="6463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lt1"/>
                </a:solidFill>
                <a:effectLst>
                  <a:outerShdw blurRad="38100" dist="19050" dir="2700000" algn="tl" rotWithShape="0">
                    <a:schemeClr val="dk1">
                      <a:alpha val="40000"/>
                    </a:schemeClr>
                  </a:outerShdw>
                </a:effectLst>
              </a:rPr>
              <a:t>Temptation</a:t>
            </a:r>
          </a:p>
        </p:txBody>
      </p:sp>
    </p:spTree>
    <p:extLst>
      <p:ext uri="{BB962C8B-B14F-4D97-AF65-F5344CB8AC3E}">
        <p14:creationId xmlns:p14="http://schemas.microsoft.com/office/powerpoint/2010/main" val="39463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3" name="Content Placeholder 2"/>
          <p:cNvSpPr>
            <a:spLocks noGrp="1"/>
          </p:cNvSpPr>
          <p:nvPr>
            <p:ph sz="quarter" idx="13"/>
          </p:nvPr>
        </p:nvSpPr>
        <p:spPr>
          <a:xfrm>
            <a:off x="3028805" y="990408"/>
            <a:ext cx="5827285" cy="4572192"/>
          </a:xfrm>
        </p:spPr>
        <p:txBody>
          <a:bodyPr anchor="t">
            <a:normAutofit fontScale="85000" lnSpcReduction="20000"/>
          </a:bodyPr>
          <a:lstStyle/>
          <a:p>
            <a:pPr marL="0" indent="0" algn="ctr">
              <a:buNone/>
            </a:pPr>
            <a:r>
              <a:rPr lang="en-US" sz="4100" dirty="0" smtClean="0"/>
              <a:t>pleasures of </a:t>
            </a:r>
            <a:r>
              <a:rPr lang="en-US" sz="4100" dirty="0" smtClean="0"/>
              <a:t>SIN</a:t>
            </a:r>
            <a:endParaRPr lang="en-US" sz="4100" dirty="0" smtClean="0"/>
          </a:p>
          <a:p>
            <a:pPr marL="0" indent="0" algn="ctr">
              <a:buNone/>
            </a:pPr>
            <a:r>
              <a:rPr lang="en-US" sz="3200" cap="none" dirty="0" smtClean="0">
                <a:latin typeface="Calibri" panose="020F0502020204030204" pitchFamily="34" charset="0"/>
              </a:rPr>
              <a:t>“By faith </a:t>
            </a:r>
            <a:r>
              <a:rPr lang="en-US" sz="3200" cap="none" dirty="0">
                <a:latin typeface="Calibri" panose="020F0502020204030204" pitchFamily="34" charset="0"/>
              </a:rPr>
              <a:t>M</a:t>
            </a:r>
            <a:r>
              <a:rPr lang="en-US" sz="3200" cap="none" dirty="0" smtClean="0">
                <a:latin typeface="Calibri" panose="020F0502020204030204" pitchFamily="34" charset="0"/>
              </a:rPr>
              <a:t>oses, when he became of age, refused to be called the son of Pharaoh's daughter, choosing rather to suffer affliction with the people of God than to enjoy the passing pleasures of sin, esteeming the reproach of </a:t>
            </a:r>
            <a:r>
              <a:rPr lang="en-US" sz="3200" cap="none" dirty="0">
                <a:latin typeface="Calibri" panose="020F0502020204030204" pitchFamily="34" charset="0"/>
              </a:rPr>
              <a:t>C</a:t>
            </a:r>
            <a:r>
              <a:rPr lang="en-US" sz="3200" cap="none" dirty="0" smtClean="0">
                <a:latin typeface="Calibri" panose="020F0502020204030204" pitchFamily="34" charset="0"/>
              </a:rPr>
              <a:t>hrist greater riches than the treasures in </a:t>
            </a:r>
            <a:r>
              <a:rPr lang="en-US" sz="3200" cap="none" dirty="0">
                <a:latin typeface="Calibri" panose="020F0502020204030204" pitchFamily="34" charset="0"/>
              </a:rPr>
              <a:t>E</a:t>
            </a:r>
            <a:r>
              <a:rPr lang="en-US" sz="3200" cap="none" dirty="0" smtClean="0">
                <a:latin typeface="Calibri" panose="020F0502020204030204" pitchFamily="34" charset="0"/>
              </a:rPr>
              <a:t>gypt; for he looked to the reward.”  Hebrews 11:24-26</a:t>
            </a:r>
            <a:endParaRPr lang="en-US" sz="3200" cap="none" dirty="0" smtClean="0">
              <a:latin typeface="Calibri" panose="020F0502020204030204" pitchFamily="34" charset="0"/>
            </a:endParaRPr>
          </a:p>
          <a:p>
            <a:pPr marL="0" indent="0" algn="ctr">
              <a:buNone/>
            </a:pPr>
            <a:endParaRPr lang="en-US" sz="3200" dirty="0"/>
          </a:p>
        </p:txBody>
      </p:sp>
      <p:sp>
        <p:nvSpPr>
          <p:cNvPr id="4" name="Rectangle 3"/>
          <p:cNvSpPr txBox="1"/>
          <p:nvPr/>
        </p:nvSpPr>
        <p:spPr>
          <a:xfrm>
            <a:off x="449139" y="1186186"/>
            <a:ext cx="2337823" cy="646331"/>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Time</a:t>
            </a:r>
          </a:p>
        </p:txBody>
      </p:sp>
      <p:sp>
        <p:nvSpPr>
          <p:cNvPr id="5" name="Rectangle 3"/>
          <p:cNvSpPr txBox="1"/>
          <p:nvPr/>
        </p:nvSpPr>
        <p:spPr>
          <a:xfrm>
            <a:off x="449138" y="1957075"/>
            <a:ext cx="2337823" cy="6463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lt1"/>
                </a:solidFill>
                <a:effectLst>
                  <a:outerShdw blurRad="38100" dist="19050" dir="2700000" algn="tl" rotWithShape="0">
                    <a:schemeClr val="dk1">
                      <a:alpha val="40000"/>
                    </a:schemeClr>
                  </a:outerShdw>
                </a:effectLst>
              </a:rPr>
              <a:t>Temptation</a:t>
            </a:r>
          </a:p>
        </p:txBody>
      </p:sp>
    </p:spTree>
    <p:extLst>
      <p:ext uri="{BB962C8B-B14F-4D97-AF65-F5344CB8AC3E}">
        <p14:creationId xmlns:p14="http://schemas.microsoft.com/office/powerpoint/2010/main" val="167551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3" name="Content Placeholder 2"/>
          <p:cNvSpPr>
            <a:spLocks noGrp="1"/>
          </p:cNvSpPr>
          <p:nvPr>
            <p:ph sz="quarter" idx="13"/>
          </p:nvPr>
        </p:nvSpPr>
        <p:spPr>
          <a:xfrm>
            <a:off x="3028805" y="990408"/>
            <a:ext cx="5827285" cy="4399255"/>
          </a:xfrm>
        </p:spPr>
        <p:txBody>
          <a:bodyPr anchor="t">
            <a:normAutofit fontScale="92500"/>
          </a:bodyPr>
          <a:lstStyle/>
          <a:p>
            <a:pPr marL="0" indent="0" algn="ctr">
              <a:buNone/>
            </a:pPr>
            <a:r>
              <a:rPr lang="en-US" sz="3500" dirty="0" smtClean="0"/>
              <a:t>my will</a:t>
            </a:r>
          </a:p>
          <a:p>
            <a:pPr marL="0" indent="0" algn="ctr">
              <a:buNone/>
            </a:pPr>
            <a:r>
              <a:rPr lang="en-US" sz="3200" cap="none" dirty="0" smtClean="0">
                <a:latin typeface="Calibri" panose="020F0502020204030204" pitchFamily="34" charset="0"/>
              </a:rPr>
              <a:t>“But each one is tempted when he is drawn away by his own desires and enticed. Then, when desire has conceived, it gives birth to sin; and sin, when it is full-grown, brings forth death.”  James 1:14-15</a:t>
            </a:r>
            <a:endParaRPr lang="en-US" sz="3200" cap="none" dirty="0" smtClean="0">
              <a:latin typeface="Calibri" panose="020F0502020204030204" pitchFamily="34" charset="0"/>
            </a:endParaRPr>
          </a:p>
          <a:p>
            <a:pPr marL="0" indent="0" algn="ctr">
              <a:buNone/>
            </a:pPr>
            <a:endParaRPr lang="en-US" sz="3200" dirty="0"/>
          </a:p>
        </p:txBody>
      </p:sp>
      <p:sp>
        <p:nvSpPr>
          <p:cNvPr id="4" name="Rectangle 3"/>
          <p:cNvSpPr txBox="1"/>
          <p:nvPr/>
        </p:nvSpPr>
        <p:spPr>
          <a:xfrm>
            <a:off x="449139" y="1186186"/>
            <a:ext cx="2337823" cy="646331"/>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Time</a:t>
            </a:r>
          </a:p>
        </p:txBody>
      </p:sp>
      <p:sp>
        <p:nvSpPr>
          <p:cNvPr id="5" name="Rectangle 3"/>
          <p:cNvSpPr txBox="1"/>
          <p:nvPr/>
        </p:nvSpPr>
        <p:spPr>
          <a:xfrm>
            <a:off x="449138" y="1957075"/>
            <a:ext cx="2337823" cy="6463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lt1"/>
                </a:solidFill>
                <a:effectLst>
                  <a:outerShdw blurRad="38100" dist="19050" dir="2700000" algn="tl" rotWithShape="0">
                    <a:schemeClr val="dk1">
                      <a:alpha val="40000"/>
                    </a:schemeClr>
                  </a:outerShdw>
                </a:effectLst>
              </a:rPr>
              <a:t>Temptation</a:t>
            </a:r>
          </a:p>
        </p:txBody>
      </p:sp>
    </p:spTree>
    <p:extLst>
      <p:ext uri="{BB962C8B-B14F-4D97-AF65-F5344CB8AC3E}">
        <p14:creationId xmlns:p14="http://schemas.microsoft.com/office/powerpoint/2010/main" val="80220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4" name="Rectangle 3"/>
          <p:cNvSpPr txBox="1"/>
          <p:nvPr/>
        </p:nvSpPr>
        <p:spPr>
          <a:xfrm>
            <a:off x="449139" y="1186186"/>
            <a:ext cx="2337823" cy="646331"/>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Time</a:t>
            </a:r>
          </a:p>
        </p:txBody>
      </p:sp>
      <p:sp>
        <p:nvSpPr>
          <p:cNvPr id="5" name="Rectangle 3"/>
          <p:cNvSpPr txBox="1"/>
          <p:nvPr/>
        </p:nvSpPr>
        <p:spPr>
          <a:xfrm>
            <a:off x="449138" y="1957075"/>
            <a:ext cx="2337823" cy="6463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lt1"/>
                </a:solidFill>
                <a:effectLst>
                  <a:outerShdw blurRad="38100" dist="19050" dir="2700000" algn="tl" rotWithShape="0">
                    <a:schemeClr val="dk1">
                      <a:alpha val="40000"/>
                    </a:schemeClr>
                  </a:outerShdw>
                </a:effectLst>
              </a:rPr>
              <a:t>Temptation</a:t>
            </a:r>
          </a:p>
        </p:txBody>
      </p:sp>
      <p:sp>
        <p:nvSpPr>
          <p:cNvPr id="6" name="Content Placeholder 5"/>
          <p:cNvSpPr>
            <a:spLocks noGrp="1"/>
          </p:cNvSpPr>
          <p:nvPr>
            <p:ph sz="quarter" idx="13"/>
          </p:nvPr>
        </p:nvSpPr>
        <p:spPr/>
        <p:txBody>
          <a:bodyPr/>
          <a:lstStyle/>
          <a:p>
            <a:endParaRPr lang="en-US"/>
          </a:p>
        </p:txBody>
      </p:sp>
    </p:spTree>
    <p:extLst>
      <p:ext uri="{BB962C8B-B14F-4D97-AF65-F5344CB8AC3E}">
        <p14:creationId xmlns:p14="http://schemas.microsoft.com/office/powerpoint/2010/main" val="185850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4" name="Rectangle 3"/>
          <p:cNvSpPr txBox="1"/>
          <p:nvPr/>
        </p:nvSpPr>
        <p:spPr>
          <a:xfrm>
            <a:off x="449139" y="1186186"/>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Time</a:t>
            </a:r>
          </a:p>
        </p:txBody>
      </p:sp>
      <p:sp>
        <p:nvSpPr>
          <p:cNvPr id="5" name="Rectangle 3"/>
          <p:cNvSpPr txBox="1"/>
          <p:nvPr/>
        </p:nvSpPr>
        <p:spPr>
          <a:xfrm>
            <a:off x="449138" y="1957075"/>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Temptation</a:t>
            </a:r>
          </a:p>
        </p:txBody>
      </p:sp>
      <p:sp>
        <p:nvSpPr>
          <p:cNvPr id="6" name="Rectangle 3"/>
          <p:cNvSpPr txBox="1"/>
          <p:nvPr/>
        </p:nvSpPr>
        <p:spPr>
          <a:xfrm>
            <a:off x="449137" y="2704224"/>
            <a:ext cx="2337823" cy="6463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effectLst>
                  <a:outerShdw blurRad="38100" dist="19050" dir="2700000" algn="tl" rotWithShape="0">
                    <a:schemeClr val="dk1">
                      <a:alpha val="40000"/>
                    </a:schemeClr>
                  </a:outerShdw>
                </a:effectLst>
              </a:rPr>
              <a:t>People</a:t>
            </a:r>
          </a:p>
        </p:txBody>
      </p:sp>
    </p:spTree>
    <p:extLst>
      <p:ext uri="{BB962C8B-B14F-4D97-AF65-F5344CB8AC3E}">
        <p14:creationId xmlns:p14="http://schemas.microsoft.com/office/powerpoint/2010/main" val="175000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3" name="Content Placeholder 2"/>
          <p:cNvSpPr>
            <a:spLocks noGrp="1"/>
          </p:cNvSpPr>
          <p:nvPr>
            <p:ph sz="quarter" idx="13"/>
          </p:nvPr>
        </p:nvSpPr>
        <p:spPr>
          <a:xfrm>
            <a:off x="3028805" y="990408"/>
            <a:ext cx="5827285" cy="4399255"/>
          </a:xfrm>
        </p:spPr>
        <p:txBody>
          <a:bodyPr anchor="t">
            <a:normAutofit/>
          </a:bodyPr>
          <a:lstStyle/>
          <a:p>
            <a:pPr marL="0" indent="0" algn="ctr">
              <a:buNone/>
            </a:pPr>
            <a:r>
              <a:rPr lang="en-US" sz="3200" dirty="0" smtClean="0"/>
              <a:t>Discouragers</a:t>
            </a:r>
          </a:p>
          <a:p>
            <a:pPr marL="0" indent="0" algn="ctr">
              <a:buNone/>
            </a:pPr>
            <a:r>
              <a:rPr lang="en-US" sz="3200" cap="none" dirty="0" smtClean="0">
                <a:latin typeface="Calibri" panose="020F0502020204030204" pitchFamily="34" charset="0"/>
              </a:rPr>
              <a:t>“Do not be deceived: ‘evil company corrupts good habits.’” </a:t>
            </a:r>
          </a:p>
          <a:p>
            <a:pPr marL="0" indent="0" algn="ctr">
              <a:buNone/>
            </a:pPr>
            <a:r>
              <a:rPr lang="en-US" sz="3200" cap="none" dirty="0" smtClean="0">
                <a:latin typeface="Calibri" panose="020F0502020204030204" pitchFamily="34" charset="0"/>
              </a:rPr>
              <a:t>1 </a:t>
            </a:r>
            <a:r>
              <a:rPr lang="en-US" sz="3200" cap="none" dirty="0" err="1" smtClean="0">
                <a:latin typeface="Calibri" panose="020F0502020204030204" pitchFamily="34" charset="0"/>
              </a:rPr>
              <a:t>corinthians</a:t>
            </a:r>
            <a:r>
              <a:rPr lang="en-US" sz="3200" cap="none" dirty="0" smtClean="0">
                <a:latin typeface="Calibri" panose="020F0502020204030204" pitchFamily="34" charset="0"/>
              </a:rPr>
              <a:t> 15:33</a:t>
            </a:r>
          </a:p>
          <a:p>
            <a:pPr marL="0" indent="0" algn="ctr">
              <a:buNone/>
            </a:pPr>
            <a:endParaRPr lang="en-US" sz="3200" dirty="0"/>
          </a:p>
        </p:txBody>
      </p:sp>
      <p:sp>
        <p:nvSpPr>
          <p:cNvPr id="4" name="Rectangle 3"/>
          <p:cNvSpPr txBox="1"/>
          <p:nvPr/>
        </p:nvSpPr>
        <p:spPr>
          <a:xfrm>
            <a:off x="449139" y="1186186"/>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Time</a:t>
            </a:r>
          </a:p>
        </p:txBody>
      </p:sp>
      <p:sp>
        <p:nvSpPr>
          <p:cNvPr id="5" name="Rectangle 3"/>
          <p:cNvSpPr txBox="1"/>
          <p:nvPr/>
        </p:nvSpPr>
        <p:spPr>
          <a:xfrm>
            <a:off x="449138" y="1957075"/>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Temptation</a:t>
            </a:r>
          </a:p>
        </p:txBody>
      </p:sp>
      <p:sp>
        <p:nvSpPr>
          <p:cNvPr id="6" name="Rectangle 3"/>
          <p:cNvSpPr txBox="1"/>
          <p:nvPr/>
        </p:nvSpPr>
        <p:spPr>
          <a:xfrm>
            <a:off x="449137" y="2704224"/>
            <a:ext cx="2337823" cy="6463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effectLst>
                  <a:outerShdw blurRad="38100" dist="19050" dir="2700000" algn="tl" rotWithShape="0">
                    <a:schemeClr val="dk1">
                      <a:alpha val="40000"/>
                    </a:schemeClr>
                  </a:outerShdw>
                </a:effectLst>
              </a:rPr>
              <a:t>People</a:t>
            </a:r>
          </a:p>
        </p:txBody>
      </p:sp>
    </p:spTree>
    <p:extLst>
      <p:ext uri="{BB962C8B-B14F-4D97-AF65-F5344CB8AC3E}">
        <p14:creationId xmlns:p14="http://schemas.microsoft.com/office/powerpoint/2010/main" val="138839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3" name="Content Placeholder 2"/>
          <p:cNvSpPr>
            <a:spLocks noGrp="1"/>
          </p:cNvSpPr>
          <p:nvPr>
            <p:ph sz="quarter" idx="13"/>
          </p:nvPr>
        </p:nvSpPr>
        <p:spPr>
          <a:xfrm>
            <a:off x="3028805" y="990408"/>
            <a:ext cx="5827285" cy="4399255"/>
          </a:xfrm>
        </p:spPr>
        <p:txBody>
          <a:bodyPr anchor="t">
            <a:normAutofit/>
          </a:bodyPr>
          <a:lstStyle/>
          <a:p>
            <a:pPr marL="0" indent="0" algn="ctr">
              <a:buNone/>
            </a:pPr>
            <a:r>
              <a:rPr lang="en-US" sz="3200" dirty="0" smtClean="0"/>
              <a:t>hypocrites</a:t>
            </a:r>
          </a:p>
          <a:p>
            <a:pPr marL="0" indent="0" algn="ctr">
              <a:buNone/>
            </a:pPr>
            <a:r>
              <a:rPr lang="en-US" sz="3200" cap="none" dirty="0" smtClean="0">
                <a:latin typeface="Calibri" panose="020F0502020204030204" pitchFamily="34" charset="0"/>
              </a:rPr>
              <a:t>“</a:t>
            </a:r>
            <a:r>
              <a:rPr lang="en-US" sz="3200" cap="none" dirty="0" smtClean="0">
                <a:latin typeface="Calibri" panose="020F0502020204030204" pitchFamily="34" charset="0"/>
              </a:rPr>
              <a:t>And the rest of the </a:t>
            </a:r>
            <a:r>
              <a:rPr lang="en-US" sz="3200" cap="none" dirty="0">
                <a:latin typeface="Calibri" panose="020F0502020204030204" pitchFamily="34" charset="0"/>
              </a:rPr>
              <a:t>J</a:t>
            </a:r>
            <a:r>
              <a:rPr lang="en-US" sz="3200" cap="none" dirty="0" smtClean="0">
                <a:latin typeface="Calibri" panose="020F0502020204030204" pitchFamily="34" charset="0"/>
              </a:rPr>
              <a:t>ews also played the hypocrite with him, so that even </a:t>
            </a:r>
            <a:r>
              <a:rPr lang="en-US" sz="3200" cap="none" dirty="0">
                <a:latin typeface="Calibri" panose="020F0502020204030204" pitchFamily="34" charset="0"/>
              </a:rPr>
              <a:t>B</a:t>
            </a:r>
            <a:r>
              <a:rPr lang="en-US" sz="3200" cap="none" dirty="0" smtClean="0">
                <a:latin typeface="Calibri" panose="020F0502020204030204" pitchFamily="34" charset="0"/>
              </a:rPr>
              <a:t>arnabas was carried away with their hypocrisy.”</a:t>
            </a:r>
          </a:p>
          <a:p>
            <a:pPr marL="0" indent="0" algn="ctr">
              <a:buNone/>
            </a:pPr>
            <a:r>
              <a:rPr lang="en-US" sz="3200" cap="none" dirty="0" smtClean="0">
                <a:latin typeface="Calibri" panose="020F0502020204030204" pitchFamily="34" charset="0"/>
              </a:rPr>
              <a:t>Galatians 2:13</a:t>
            </a:r>
          </a:p>
          <a:p>
            <a:pPr marL="0" indent="0" algn="ctr">
              <a:buNone/>
            </a:pPr>
            <a:endParaRPr lang="en-US" sz="3200" dirty="0" smtClean="0"/>
          </a:p>
          <a:p>
            <a:pPr marL="0" indent="0" algn="ctr">
              <a:buNone/>
            </a:pPr>
            <a:endParaRPr lang="en-US" sz="3200" dirty="0"/>
          </a:p>
        </p:txBody>
      </p:sp>
      <p:sp>
        <p:nvSpPr>
          <p:cNvPr id="4" name="Rectangle 3"/>
          <p:cNvSpPr txBox="1"/>
          <p:nvPr/>
        </p:nvSpPr>
        <p:spPr>
          <a:xfrm>
            <a:off x="449139" y="1186186"/>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Time</a:t>
            </a:r>
          </a:p>
        </p:txBody>
      </p:sp>
      <p:sp>
        <p:nvSpPr>
          <p:cNvPr id="5" name="Rectangle 3"/>
          <p:cNvSpPr txBox="1"/>
          <p:nvPr/>
        </p:nvSpPr>
        <p:spPr>
          <a:xfrm>
            <a:off x="449138" y="1957075"/>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Temptation</a:t>
            </a:r>
          </a:p>
        </p:txBody>
      </p:sp>
      <p:sp>
        <p:nvSpPr>
          <p:cNvPr id="6" name="Rectangle 3"/>
          <p:cNvSpPr txBox="1"/>
          <p:nvPr/>
        </p:nvSpPr>
        <p:spPr>
          <a:xfrm>
            <a:off x="449137" y="2704224"/>
            <a:ext cx="2337823" cy="6463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effectLst>
                  <a:outerShdw blurRad="38100" dist="19050" dir="2700000" algn="tl" rotWithShape="0">
                    <a:schemeClr val="dk1">
                      <a:alpha val="40000"/>
                    </a:schemeClr>
                  </a:outerShdw>
                </a:effectLst>
              </a:rPr>
              <a:t>People</a:t>
            </a:r>
          </a:p>
        </p:txBody>
      </p:sp>
    </p:spTree>
    <p:extLst>
      <p:ext uri="{BB962C8B-B14F-4D97-AF65-F5344CB8AC3E}">
        <p14:creationId xmlns:p14="http://schemas.microsoft.com/office/powerpoint/2010/main" val="145288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4" name="Rectangle 3"/>
          <p:cNvSpPr txBox="1"/>
          <p:nvPr/>
        </p:nvSpPr>
        <p:spPr>
          <a:xfrm>
            <a:off x="449139" y="1186186"/>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Time</a:t>
            </a:r>
          </a:p>
        </p:txBody>
      </p:sp>
      <p:sp>
        <p:nvSpPr>
          <p:cNvPr id="5" name="Rectangle 3"/>
          <p:cNvSpPr txBox="1"/>
          <p:nvPr/>
        </p:nvSpPr>
        <p:spPr>
          <a:xfrm>
            <a:off x="449138" y="1957075"/>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Temptation</a:t>
            </a:r>
          </a:p>
        </p:txBody>
      </p:sp>
      <p:sp>
        <p:nvSpPr>
          <p:cNvPr id="6" name="Rectangle 3"/>
          <p:cNvSpPr txBox="1"/>
          <p:nvPr/>
        </p:nvSpPr>
        <p:spPr>
          <a:xfrm>
            <a:off x="449137" y="2704224"/>
            <a:ext cx="2337823" cy="6463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effectLst>
                  <a:outerShdw blurRad="38100" dist="19050" dir="2700000" algn="tl" rotWithShape="0">
                    <a:schemeClr val="dk1">
                      <a:alpha val="40000"/>
                    </a:schemeClr>
                  </a:outerShdw>
                </a:effectLst>
              </a:rPr>
              <a:t>People</a:t>
            </a:r>
          </a:p>
        </p:txBody>
      </p:sp>
      <p:sp>
        <p:nvSpPr>
          <p:cNvPr id="7" name="Content Placeholder 6"/>
          <p:cNvSpPr>
            <a:spLocks noGrp="1"/>
          </p:cNvSpPr>
          <p:nvPr>
            <p:ph sz="quarter" idx="13"/>
          </p:nvPr>
        </p:nvSpPr>
        <p:spPr/>
        <p:txBody>
          <a:bodyPr/>
          <a:lstStyle/>
          <a:p>
            <a:endParaRPr lang="en-US"/>
          </a:p>
        </p:txBody>
      </p:sp>
    </p:spTree>
    <p:extLst>
      <p:ext uri="{BB962C8B-B14F-4D97-AF65-F5344CB8AC3E}">
        <p14:creationId xmlns:p14="http://schemas.microsoft.com/office/powerpoint/2010/main" val="12640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4" name="Rectangle 3"/>
          <p:cNvSpPr txBox="1"/>
          <p:nvPr/>
        </p:nvSpPr>
        <p:spPr>
          <a:xfrm>
            <a:off x="449139" y="1186186"/>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Time</a:t>
            </a:r>
          </a:p>
        </p:txBody>
      </p:sp>
      <p:sp>
        <p:nvSpPr>
          <p:cNvPr id="5" name="Rectangle 3"/>
          <p:cNvSpPr txBox="1"/>
          <p:nvPr/>
        </p:nvSpPr>
        <p:spPr>
          <a:xfrm>
            <a:off x="449138" y="1957075"/>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Temptation</a:t>
            </a:r>
          </a:p>
        </p:txBody>
      </p:sp>
      <p:sp>
        <p:nvSpPr>
          <p:cNvPr id="6" name="Rectangle 3"/>
          <p:cNvSpPr txBox="1"/>
          <p:nvPr/>
        </p:nvSpPr>
        <p:spPr>
          <a:xfrm>
            <a:off x="449137" y="2704224"/>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People</a:t>
            </a:r>
          </a:p>
        </p:txBody>
      </p:sp>
      <p:sp>
        <p:nvSpPr>
          <p:cNvPr id="7" name="Rectangle 3"/>
          <p:cNvSpPr txBox="1"/>
          <p:nvPr/>
        </p:nvSpPr>
        <p:spPr>
          <a:xfrm>
            <a:off x="449138" y="3451373"/>
            <a:ext cx="233782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effectLst>
                  <a:outerShdw blurRad="38100" dist="19050" dir="2700000" algn="tl" rotWithShape="0">
                    <a:schemeClr val="dk1">
                      <a:alpha val="40000"/>
                    </a:schemeClr>
                  </a:outerShdw>
                </a:effectLst>
              </a:rPr>
              <a:t>Info</a:t>
            </a:r>
          </a:p>
        </p:txBody>
      </p:sp>
    </p:spTree>
    <p:extLst>
      <p:ext uri="{BB962C8B-B14F-4D97-AF65-F5344CB8AC3E}">
        <p14:creationId xmlns:p14="http://schemas.microsoft.com/office/powerpoint/2010/main" val="175000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3" name="Content Placeholder 2"/>
          <p:cNvSpPr>
            <a:spLocks noGrp="1"/>
          </p:cNvSpPr>
          <p:nvPr>
            <p:ph sz="quarter" idx="13"/>
          </p:nvPr>
        </p:nvSpPr>
        <p:spPr>
          <a:xfrm>
            <a:off x="3028805" y="990408"/>
            <a:ext cx="5827285" cy="4399255"/>
          </a:xfrm>
        </p:spPr>
        <p:txBody>
          <a:bodyPr anchor="t">
            <a:normAutofit lnSpcReduction="10000"/>
          </a:bodyPr>
          <a:lstStyle/>
          <a:p>
            <a:pPr marL="0" indent="0" algn="ctr">
              <a:buNone/>
            </a:pPr>
            <a:r>
              <a:rPr lang="en-US" sz="3200" dirty="0" smtClean="0"/>
              <a:t>Ignorance</a:t>
            </a:r>
          </a:p>
          <a:p>
            <a:pPr marL="0" indent="0" algn="ctr">
              <a:buNone/>
            </a:pPr>
            <a:r>
              <a:rPr lang="en-US" sz="3200" cap="none" dirty="0" smtClean="0">
                <a:latin typeface="Calibri" panose="020F0502020204030204" pitchFamily="34" charset="0"/>
              </a:rPr>
              <a:t>“</a:t>
            </a:r>
            <a:r>
              <a:rPr lang="en-US" sz="3200" cap="none" dirty="0" smtClean="0">
                <a:latin typeface="Calibri" panose="020F0502020204030204" pitchFamily="34" charset="0"/>
              </a:rPr>
              <a:t>For they being ignorant of God's righteousness, and seeking to establish their own righteousness, have not submitted to the righteousness of God.”  </a:t>
            </a:r>
          </a:p>
          <a:p>
            <a:pPr marL="0" indent="0" algn="ctr">
              <a:buNone/>
            </a:pPr>
            <a:r>
              <a:rPr lang="en-US" sz="3200" cap="none" dirty="0" smtClean="0">
                <a:latin typeface="Calibri" panose="020F0502020204030204" pitchFamily="34" charset="0"/>
              </a:rPr>
              <a:t>Romans 10:3</a:t>
            </a:r>
            <a:endParaRPr lang="en-US" sz="3200" cap="none" dirty="0" smtClean="0">
              <a:latin typeface="Calibri" panose="020F0502020204030204" pitchFamily="34" charset="0"/>
            </a:endParaRPr>
          </a:p>
          <a:p>
            <a:pPr marL="0" indent="0" algn="ctr">
              <a:buNone/>
            </a:pPr>
            <a:endParaRPr lang="en-US" sz="3200" dirty="0"/>
          </a:p>
        </p:txBody>
      </p:sp>
      <p:sp>
        <p:nvSpPr>
          <p:cNvPr id="4" name="Rectangle 3"/>
          <p:cNvSpPr txBox="1"/>
          <p:nvPr/>
        </p:nvSpPr>
        <p:spPr>
          <a:xfrm>
            <a:off x="449139" y="1186186"/>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Time</a:t>
            </a:r>
          </a:p>
        </p:txBody>
      </p:sp>
      <p:sp>
        <p:nvSpPr>
          <p:cNvPr id="5" name="Rectangle 3"/>
          <p:cNvSpPr txBox="1"/>
          <p:nvPr/>
        </p:nvSpPr>
        <p:spPr>
          <a:xfrm>
            <a:off x="449138" y="1957075"/>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Temptation</a:t>
            </a:r>
          </a:p>
        </p:txBody>
      </p:sp>
      <p:sp>
        <p:nvSpPr>
          <p:cNvPr id="6" name="Rectangle 3"/>
          <p:cNvSpPr txBox="1"/>
          <p:nvPr/>
        </p:nvSpPr>
        <p:spPr>
          <a:xfrm>
            <a:off x="449137" y="2704224"/>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People</a:t>
            </a:r>
          </a:p>
        </p:txBody>
      </p:sp>
      <p:sp>
        <p:nvSpPr>
          <p:cNvPr id="7" name="Rectangle 3"/>
          <p:cNvSpPr txBox="1"/>
          <p:nvPr/>
        </p:nvSpPr>
        <p:spPr>
          <a:xfrm>
            <a:off x="449138" y="3451373"/>
            <a:ext cx="233782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effectLst>
                  <a:outerShdw blurRad="38100" dist="19050" dir="2700000" algn="tl" rotWithShape="0">
                    <a:schemeClr val="dk1">
                      <a:alpha val="40000"/>
                    </a:schemeClr>
                  </a:outerShdw>
                </a:effectLst>
              </a:rPr>
              <a:t>Info</a:t>
            </a:r>
          </a:p>
        </p:txBody>
      </p:sp>
    </p:spTree>
    <p:extLst>
      <p:ext uri="{BB962C8B-B14F-4D97-AF65-F5344CB8AC3E}">
        <p14:creationId xmlns:p14="http://schemas.microsoft.com/office/powerpoint/2010/main" val="1948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369633">
            <a:off x="37733" y="411383"/>
            <a:ext cx="8222724" cy="1884303"/>
          </a:xfrm>
        </p:spPr>
        <p:txBody>
          <a:bodyPr>
            <a:normAutofit/>
          </a:bodyPr>
          <a:lstStyle/>
          <a:p>
            <a:r>
              <a:rPr lang="en-US" sz="7100" dirty="0" smtClean="0"/>
              <a:t>Between me &amp; heaven</a:t>
            </a:r>
            <a:endParaRPr lang="en-US" sz="7100" dirty="0"/>
          </a:p>
          <a:p>
            <a:endParaRPr lang="en-US" sz="7100" dirty="0"/>
          </a:p>
        </p:txBody>
      </p:sp>
      <p:pic>
        <p:nvPicPr>
          <p:cNvPr id="4" name="Picture 3"/>
          <p:cNvPicPr>
            <a:picLocks noChangeAspect="1"/>
          </p:cNvPicPr>
          <p:nvPr/>
        </p:nvPicPr>
        <p:blipFill>
          <a:blip r:embed="rId2"/>
          <a:stretch>
            <a:fillRect/>
          </a:stretch>
        </p:blipFill>
        <p:spPr>
          <a:xfrm rot="21357086">
            <a:off x="1606291" y="1184774"/>
            <a:ext cx="5379444" cy="3218060"/>
          </a:xfrm>
          <a:prstGeom prst="rect">
            <a:avLst/>
          </a:prstGeom>
        </p:spPr>
      </p:pic>
    </p:spTree>
    <p:extLst>
      <p:ext uri="{BB962C8B-B14F-4D97-AF65-F5344CB8AC3E}">
        <p14:creationId xmlns:p14="http://schemas.microsoft.com/office/powerpoint/2010/main" val="84722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3" name="Content Placeholder 2"/>
          <p:cNvSpPr>
            <a:spLocks noGrp="1"/>
          </p:cNvSpPr>
          <p:nvPr>
            <p:ph sz="quarter" idx="13"/>
          </p:nvPr>
        </p:nvSpPr>
        <p:spPr>
          <a:xfrm>
            <a:off x="3028805" y="990408"/>
            <a:ext cx="5827285" cy="4724592"/>
          </a:xfrm>
        </p:spPr>
        <p:txBody>
          <a:bodyPr anchor="t">
            <a:normAutofit fontScale="85000" lnSpcReduction="10000"/>
          </a:bodyPr>
          <a:lstStyle/>
          <a:p>
            <a:pPr marL="0" indent="0" algn="ctr">
              <a:buNone/>
            </a:pPr>
            <a:r>
              <a:rPr lang="en-US" sz="3800" dirty="0" smtClean="0"/>
              <a:t>messages of </a:t>
            </a:r>
          </a:p>
          <a:p>
            <a:pPr marL="0" indent="0" algn="ctr">
              <a:buNone/>
            </a:pPr>
            <a:r>
              <a:rPr lang="en-US" sz="3800" dirty="0" smtClean="0"/>
              <a:t>false hope</a:t>
            </a:r>
          </a:p>
          <a:p>
            <a:pPr marL="0" indent="0" algn="ctr">
              <a:buNone/>
            </a:pPr>
            <a:r>
              <a:rPr lang="en-US" sz="3200" cap="none" dirty="0" smtClean="0">
                <a:latin typeface="Calibri" panose="020F0502020204030204" pitchFamily="34" charset="0"/>
              </a:rPr>
              <a:t>“</a:t>
            </a:r>
            <a:r>
              <a:rPr lang="en-US" sz="3200" cap="none" dirty="0" smtClean="0">
                <a:latin typeface="Calibri" panose="020F0502020204030204" pitchFamily="34" charset="0"/>
              </a:rPr>
              <a:t>But there were also false prophets among the people, even as there will be false teachers among you, who will secretly bring in destructive heresies, even denying the Lord who bought them, and bring on themselves swift destruction.” 2 Peter 2:1</a:t>
            </a:r>
            <a:endParaRPr lang="en-US" sz="3200" cap="none" dirty="0" smtClean="0">
              <a:latin typeface="Calibri" panose="020F0502020204030204" pitchFamily="34" charset="0"/>
            </a:endParaRPr>
          </a:p>
          <a:p>
            <a:pPr marL="0" indent="0" algn="ctr">
              <a:buNone/>
            </a:pPr>
            <a:endParaRPr lang="en-US" sz="3200" dirty="0"/>
          </a:p>
        </p:txBody>
      </p:sp>
      <p:sp>
        <p:nvSpPr>
          <p:cNvPr id="4" name="Rectangle 3"/>
          <p:cNvSpPr txBox="1"/>
          <p:nvPr/>
        </p:nvSpPr>
        <p:spPr>
          <a:xfrm>
            <a:off x="449139" y="1186186"/>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Time</a:t>
            </a:r>
          </a:p>
        </p:txBody>
      </p:sp>
      <p:sp>
        <p:nvSpPr>
          <p:cNvPr id="5" name="Rectangle 3"/>
          <p:cNvSpPr txBox="1"/>
          <p:nvPr/>
        </p:nvSpPr>
        <p:spPr>
          <a:xfrm>
            <a:off x="449138" y="1957075"/>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Temptation</a:t>
            </a:r>
          </a:p>
        </p:txBody>
      </p:sp>
      <p:sp>
        <p:nvSpPr>
          <p:cNvPr id="6" name="Rectangle 3"/>
          <p:cNvSpPr txBox="1"/>
          <p:nvPr/>
        </p:nvSpPr>
        <p:spPr>
          <a:xfrm>
            <a:off x="449137" y="2704224"/>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People</a:t>
            </a:r>
          </a:p>
        </p:txBody>
      </p:sp>
      <p:sp>
        <p:nvSpPr>
          <p:cNvPr id="7" name="Rectangle 3"/>
          <p:cNvSpPr txBox="1"/>
          <p:nvPr/>
        </p:nvSpPr>
        <p:spPr>
          <a:xfrm>
            <a:off x="449138" y="3451373"/>
            <a:ext cx="233782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effectLst>
                  <a:outerShdw blurRad="38100" dist="19050" dir="2700000" algn="tl" rotWithShape="0">
                    <a:schemeClr val="dk1">
                      <a:alpha val="40000"/>
                    </a:schemeClr>
                  </a:outerShdw>
                </a:effectLst>
              </a:rPr>
              <a:t>Info</a:t>
            </a:r>
          </a:p>
        </p:txBody>
      </p:sp>
    </p:spTree>
    <p:extLst>
      <p:ext uri="{BB962C8B-B14F-4D97-AF65-F5344CB8AC3E}">
        <p14:creationId xmlns:p14="http://schemas.microsoft.com/office/powerpoint/2010/main" val="12915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3" name="Content Placeholder 2"/>
          <p:cNvSpPr>
            <a:spLocks noGrp="1"/>
          </p:cNvSpPr>
          <p:nvPr>
            <p:ph sz="quarter" idx="13"/>
          </p:nvPr>
        </p:nvSpPr>
        <p:spPr>
          <a:xfrm>
            <a:off x="3028805" y="990408"/>
            <a:ext cx="5827285" cy="4724592"/>
          </a:xfrm>
        </p:spPr>
        <p:txBody>
          <a:bodyPr anchor="t">
            <a:normAutofit fontScale="92500" lnSpcReduction="20000"/>
          </a:bodyPr>
          <a:lstStyle/>
          <a:p>
            <a:pPr marL="0" indent="0" algn="ctr">
              <a:buNone/>
            </a:pPr>
            <a:r>
              <a:rPr lang="en-US" sz="3500" dirty="0" smtClean="0"/>
              <a:t>deception</a:t>
            </a:r>
          </a:p>
          <a:p>
            <a:pPr marL="0" indent="0" algn="ctr">
              <a:buNone/>
            </a:pPr>
            <a:r>
              <a:rPr lang="en-US" sz="3200" cap="none" dirty="0" smtClean="0">
                <a:latin typeface="Calibri" panose="020F0502020204030204" pitchFamily="34" charset="0"/>
              </a:rPr>
              <a:t>“The coming of the lawless one is according to the working of </a:t>
            </a:r>
            <a:r>
              <a:rPr lang="en-US" sz="3200" cap="none" dirty="0">
                <a:latin typeface="Calibri" panose="020F0502020204030204" pitchFamily="34" charset="0"/>
              </a:rPr>
              <a:t>S</a:t>
            </a:r>
            <a:r>
              <a:rPr lang="en-US" sz="3200" cap="none" dirty="0" smtClean="0">
                <a:latin typeface="Calibri" panose="020F0502020204030204" pitchFamily="34" charset="0"/>
              </a:rPr>
              <a:t>atan, with all power, signs, and lying wonders, and with all unrighteous deception among those who perish, because they did not receive the love of the truth, that they might be saved.”  2 Thessalonians 2:9-10</a:t>
            </a:r>
            <a:endParaRPr lang="en-US" sz="3200" cap="none" dirty="0" smtClean="0">
              <a:latin typeface="Calibri" panose="020F0502020204030204" pitchFamily="34" charset="0"/>
            </a:endParaRPr>
          </a:p>
          <a:p>
            <a:pPr marL="0" indent="0" algn="ctr">
              <a:buNone/>
            </a:pPr>
            <a:endParaRPr lang="en-US" sz="3200" dirty="0"/>
          </a:p>
        </p:txBody>
      </p:sp>
      <p:sp>
        <p:nvSpPr>
          <p:cNvPr id="4" name="Rectangle 3"/>
          <p:cNvSpPr txBox="1"/>
          <p:nvPr/>
        </p:nvSpPr>
        <p:spPr>
          <a:xfrm>
            <a:off x="449139" y="1186186"/>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Time</a:t>
            </a:r>
          </a:p>
        </p:txBody>
      </p:sp>
      <p:sp>
        <p:nvSpPr>
          <p:cNvPr id="5" name="Rectangle 3"/>
          <p:cNvSpPr txBox="1"/>
          <p:nvPr/>
        </p:nvSpPr>
        <p:spPr>
          <a:xfrm>
            <a:off x="449138" y="1957075"/>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Temptation</a:t>
            </a:r>
          </a:p>
        </p:txBody>
      </p:sp>
      <p:sp>
        <p:nvSpPr>
          <p:cNvPr id="6" name="Rectangle 3"/>
          <p:cNvSpPr txBox="1"/>
          <p:nvPr/>
        </p:nvSpPr>
        <p:spPr>
          <a:xfrm>
            <a:off x="449137" y="2704224"/>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People</a:t>
            </a:r>
          </a:p>
        </p:txBody>
      </p:sp>
      <p:sp>
        <p:nvSpPr>
          <p:cNvPr id="7" name="Rectangle 3"/>
          <p:cNvSpPr txBox="1"/>
          <p:nvPr/>
        </p:nvSpPr>
        <p:spPr>
          <a:xfrm>
            <a:off x="449138" y="3451373"/>
            <a:ext cx="233782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effectLst>
                  <a:outerShdw blurRad="38100" dist="19050" dir="2700000" algn="tl" rotWithShape="0">
                    <a:schemeClr val="dk1">
                      <a:alpha val="40000"/>
                    </a:schemeClr>
                  </a:outerShdw>
                </a:effectLst>
              </a:rPr>
              <a:t>Info</a:t>
            </a:r>
          </a:p>
        </p:txBody>
      </p:sp>
    </p:spTree>
    <p:extLst>
      <p:ext uri="{BB962C8B-B14F-4D97-AF65-F5344CB8AC3E}">
        <p14:creationId xmlns:p14="http://schemas.microsoft.com/office/powerpoint/2010/main" val="190524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3" name="Content Placeholder 2"/>
          <p:cNvSpPr>
            <a:spLocks noGrp="1"/>
          </p:cNvSpPr>
          <p:nvPr>
            <p:ph sz="quarter" idx="13"/>
          </p:nvPr>
        </p:nvSpPr>
        <p:spPr>
          <a:xfrm>
            <a:off x="3028805" y="990408"/>
            <a:ext cx="5827285" cy="4399255"/>
          </a:xfrm>
        </p:spPr>
        <p:txBody>
          <a:bodyPr anchor="t">
            <a:normAutofit/>
          </a:bodyPr>
          <a:lstStyle/>
          <a:p>
            <a:pPr marL="0" indent="0" algn="ctr">
              <a:buNone/>
            </a:pPr>
            <a:endParaRPr lang="en-US" sz="500" dirty="0" smtClean="0"/>
          </a:p>
          <a:p>
            <a:pPr marL="0" indent="0" algn="ctr">
              <a:buNone/>
            </a:pPr>
            <a:r>
              <a:rPr lang="en-US" sz="3200" dirty="0" smtClean="0">
                <a:solidFill>
                  <a:srgbClr val="0070C0"/>
                </a:solidFill>
              </a:rPr>
              <a:t>Waiting, Death, Judgment</a:t>
            </a:r>
          </a:p>
          <a:p>
            <a:pPr marL="0" indent="0" algn="ctr">
              <a:buNone/>
            </a:pPr>
            <a:r>
              <a:rPr lang="en-US" sz="3200" dirty="0" smtClean="0">
                <a:solidFill>
                  <a:srgbClr val="00B050"/>
                </a:solidFill>
              </a:rPr>
              <a:t>Sin, pleasures of </a:t>
            </a:r>
            <a:r>
              <a:rPr lang="en-US" sz="3200" dirty="0" smtClean="0">
                <a:solidFill>
                  <a:srgbClr val="00B050"/>
                </a:solidFill>
              </a:rPr>
              <a:t>SIN</a:t>
            </a:r>
            <a:r>
              <a:rPr lang="en-US" sz="3200" dirty="0" smtClean="0">
                <a:solidFill>
                  <a:srgbClr val="00B050"/>
                </a:solidFill>
              </a:rPr>
              <a:t>, </a:t>
            </a:r>
            <a:r>
              <a:rPr lang="en-US" sz="3200" dirty="0" smtClean="0">
                <a:solidFill>
                  <a:srgbClr val="00B050"/>
                </a:solidFill>
              </a:rPr>
              <a:t>my will</a:t>
            </a:r>
          </a:p>
          <a:p>
            <a:pPr marL="0" indent="0" algn="ctr">
              <a:buNone/>
            </a:pPr>
            <a:r>
              <a:rPr lang="en-US" sz="3200" dirty="0" smtClean="0">
                <a:solidFill>
                  <a:srgbClr val="7030A0"/>
                </a:solidFill>
              </a:rPr>
              <a:t>Discouragers, hypocrites</a:t>
            </a:r>
          </a:p>
          <a:p>
            <a:pPr marL="0" indent="0" algn="ctr">
              <a:buNone/>
            </a:pPr>
            <a:r>
              <a:rPr lang="en-US" sz="3200" dirty="0" smtClean="0">
                <a:solidFill>
                  <a:srgbClr val="FFC000"/>
                </a:solidFill>
              </a:rPr>
              <a:t>Ignorance, messages of </a:t>
            </a:r>
          </a:p>
          <a:p>
            <a:pPr marL="0" indent="0" algn="ctr">
              <a:buNone/>
            </a:pPr>
            <a:r>
              <a:rPr lang="en-US" sz="3200" dirty="0" smtClean="0">
                <a:solidFill>
                  <a:srgbClr val="FFC000"/>
                </a:solidFill>
              </a:rPr>
              <a:t>false hope, deception</a:t>
            </a:r>
          </a:p>
          <a:p>
            <a:pPr marL="0" indent="0" algn="ctr">
              <a:buNone/>
            </a:pPr>
            <a:endParaRPr lang="en-US" sz="3200" dirty="0" smtClean="0"/>
          </a:p>
          <a:p>
            <a:pPr marL="0" indent="0" algn="ctr">
              <a:buNone/>
            </a:pPr>
            <a:endParaRPr lang="en-US" sz="3200" dirty="0"/>
          </a:p>
        </p:txBody>
      </p:sp>
      <p:sp>
        <p:nvSpPr>
          <p:cNvPr id="4" name="Rectangle 3"/>
          <p:cNvSpPr txBox="1"/>
          <p:nvPr/>
        </p:nvSpPr>
        <p:spPr>
          <a:xfrm>
            <a:off x="449139" y="1186186"/>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rgbClr val="0070C0"/>
                </a:solidFill>
                <a:effectLst>
                  <a:outerShdw blurRad="38100" dist="19050" dir="2700000" algn="tl" rotWithShape="0">
                    <a:schemeClr val="dk1">
                      <a:alpha val="40000"/>
                    </a:schemeClr>
                  </a:outerShdw>
                </a:effectLst>
              </a:rPr>
              <a:t>Time</a:t>
            </a:r>
          </a:p>
        </p:txBody>
      </p:sp>
      <p:sp>
        <p:nvSpPr>
          <p:cNvPr id="5" name="Rectangle 3"/>
          <p:cNvSpPr txBox="1"/>
          <p:nvPr/>
        </p:nvSpPr>
        <p:spPr>
          <a:xfrm>
            <a:off x="449138" y="1957075"/>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rgbClr val="00B050"/>
                </a:solidFill>
                <a:effectLst>
                  <a:outerShdw blurRad="38100" dist="19050" dir="2700000" algn="tl" rotWithShape="0">
                    <a:schemeClr val="dk1">
                      <a:alpha val="40000"/>
                    </a:schemeClr>
                  </a:outerShdw>
                </a:effectLst>
              </a:rPr>
              <a:t>Temptation</a:t>
            </a:r>
          </a:p>
        </p:txBody>
      </p:sp>
      <p:sp>
        <p:nvSpPr>
          <p:cNvPr id="6" name="Rectangle 3"/>
          <p:cNvSpPr txBox="1"/>
          <p:nvPr/>
        </p:nvSpPr>
        <p:spPr>
          <a:xfrm>
            <a:off x="449137" y="2704224"/>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smtClean="0">
                <a:ln w="0"/>
                <a:solidFill>
                  <a:srgbClr val="7030A0"/>
                </a:solidFill>
                <a:effectLst>
                  <a:outerShdw blurRad="38100" dist="19050" dir="2700000" algn="tl" rotWithShape="0">
                    <a:schemeClr val="dk1">
                      <a:alpha val="40000"/>
                    </a:schemeClr>
                  </a:outerShdw>
                </a:effectLst>
              </a:rPr>
              <a:t>People</a:t>
            </a:r>
            <a:endParaRPr lang="en-US" sz="3600" dirty="0">
              <a:ln w="0"/>
              <a:solidFill>
                <a:srgbClr val="7030A0"/>
              </a:solidFill>
              <a:effectLst>
                <a:outerShdw blurRad="38100" dist="19050" dir="2700000" algn="tl" rotWithShape="0">
                  <a:schemeClr val="dk1">
                    <a:alpha val="40000"/>
                  </a:schemeClr>
                </a:outerShdw>
              </a:effectLst>
            </a:endParaRPr>
          </a:p>
        </p:txBody>
      </p:sp>
      <p:sp>
        <p:nvSpPr>
          <p:cNvPr id="7" name="Rectangle 3"/>
          <p:cNvSpPr txBox="1"/>
          <p:nvPr/>
        </p:nvSpPr>
        <p:spPr>
          <a:xfrm>
            <a:off x="449138" y="3451373"/>
            <a:ext cx="2337823" cy="646331"/>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rgbClr val="FFC000"/>
                </a:solidFill>
                <a:effectLst>
                  <a:outerShdw blurRad="38100" dist="19050" dir="2700000" algn="tl" rotWithShape="0">
                    <a:schemeClr val="dk1">
                      <a:alpha val="40000"/>
                    </a:schemeClr>
                  </a:outerShdw>
                </a:effectLst>
              </a:rPr>
              <a:t>Info</a:t>
            </a:r>
          </a:p>
        </p:txBody>
      </p:sp>
    </p:spTree>
    <p:extLst>
      <p:ext uri="{BB962C8B-B14F-4D97-AF65-F5344CB8AC3E}">
        <p14:creationId xmlns:p14="http://schemas.microsoft.com/office/powerpoint/2010/main" val="175000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Tree>
    <p:extLst>
      <p:ext uri="{BB962C8B-B14F-4D97-AF65-F5344CB8AC3E}">
        <p14:creationId xmlns:p14="http://schemas.microsoft.com/office/powerpoint/2010/main" val="1161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4" name="Rectangle 3"/>
          <p:cNvSpPr txBox="1"/>
          <p:nvPr/>
        </p:nvSpPr>
        <p:spPr>
          <a:xfrm>
            <a:off x="449139" y="1186186"/>
            <a:ext cx="233782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lt1"/>
                </a:solidFill>
                <a:effectLst>
                  <a:outerShdw blurRad="38100" dist="19050" dir="2700000" algn="tl" rotWithShape="0">
                    <a:schemeClr val="dk1">
                      <a:alpha val="40000"/>
                    </a:schemeClr>
                  </a:outerShdw>
                </a:effectLst>
              </a:rPr>
              <a:t>Time</a:t>
            </a:r>
          </a:p>
        </p:txBody>
      </p:sp>
    </p:spTree>
    <p:extLst>
      <p:ext uri="{BB962C8B-B14F-4D97-AF65-F5344CB8AC3E}">
        <p14:creationId xmlns:p14="http://schemas.microsoft.com/office/powerpoint/2010/main" val="1594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3" name="Content Placeholder 2"/>
          <p:cNvSpPr>
            <a:spLocks noGrp="1"/>
          </p:cNvSpPr>
          <p:nvPr>
            <p:ph sz="quarter" idx="13"/>
          </p:nvPr>
        </p:nvSpPr>
        <p:spPr>
          <a:xfrm>
            <a:off x="3028805" y="990408"/>
            <a:ext cx="5827285" cy="4399255"/>
          </a:xfrm>
        </p:spPr>
        <p:txBody>
          <a:bodyPr anchor="t">
            <a:normAutofit/>
          </a:bodyPr>
          <a:lstStyle/>
          <a:p>
            <a:pPr marL="0" indent="0" algn="ctr">
              <a:buNone/>
            </a:pPr>
            <a:r>
              <a:rPr lang="en-US" sz="3200" dirty="0" smtClean="0"/>
              <a:t>Waiting</a:t>
            </a:r>
          </a:p>
          <a:p>
            <a:pPr marL="0" indent="0" algn="ctr">
              <a:buNone/>
            </a:pPr>
            <a:r>
              <a:rPr lang="en-US" sz="3200" cap="none" dirty="0" smtClean="0">
                <a:latin typeface="Calibri" panose="020F0502020204030204" pitchFamily="34" charset="0"/>
              </a:rPr>
              <a:t>“But if we hope for what we do not see, we eagerly wait for it with perseverance.”</a:t>
            </a:r>
          </a:p>
          <a:p>
            <a:pPr marL="0" indent="0" algn="ctr">
              <a:buNone/>
            </a:pPr>
            <a:r>
              <a:rPr lang="en-US" sz="3200" cap="none" dirty="0" smtClean="0">
                <a:latin typeface="Calibri" panose="020F0502020204030204" pitchFamily="34" charset="0"/>
              </a:rPr>
              <a:t>Romans 8:25</a:t>
            </a:r>
            <a:endParaRPr lang="en-US" sz="3200" cap="none" dirty="0">
              <a:latin typeface="Calibri" panose="020F0502020204030204" pitchFamily="34" charset="0"/>
            </a:endParaRPr>
          </a:p>
        </p:txBody>
      </p:sp>
      <p:sp>
        <p:nvSpPr>
          <p:cNvPr id="4" name="Rectangle 3"/>
          <p:cNvSpPr txBox="1"/>
          <p:nvPr/>
        </p:nvSpPr>
        <p:spPr>
          <a:xfrm>
            <a:off x="449139" y="1186186"/>
            <a:ext cx="233782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lt1"/>
                </a:solidFill>
                <a:effectLst>
                  <a:outerShdw blurRad="38100" dist="19050" dir="2700000" algn="tl" rotWithShape="0">
                    <a:schemeClr val="dk1">
                      <a:alpha val="40000"/>
                    </a:schemeClr>
                  </a:outerShdw>
                </a:effectLst>
              </a:rPr>
              <a:t>Time</a:t>
            </a:r>
          </a:p>
        </p:txBody>
      </p:sp>
    </p:spTree>
    <p:extLst>
      <p:ext uri="{BB962C8B-B14F-4D97-AF65-F5344CB8AC3E}">
        <p14:creationId xmlns:p14="http://schemas.microsoft.com/office/powerpoint/2010/main" val="7163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3" name="Content Placeholder 2"/>
          <p:cNvSpPr>
            <a:spLocks noGrp="1"/>
          </p:cNvSpPr>
          <p:nvPr>
            <p:ph sz="quarter" idx="13"/>
          </p:nvPr>
        </p:nvSpPr>
        <p:spPr>
          <a:xfrm>
            <a:off x="3028805" y="990408"/>
            <a:ext cx="5827285" cy="4399255"/>
          </a:xfrm>
        </p:spPr>
        <p:txBody>
          <a:bodyPr anchor="t">
            <a:normAutofit/>
          </a:bodyPr>
          <a:lstStyle/>
          <a:p>
            <a:pPr marL="0" indent="0" algn="ctr">
              <a:buNone/>
            </a:pPr>
            <a:r>
              <a:rPr lang="en-US" sz="3200" dirty="0" smtClean="0"/>
              <a:t>Death</a:t>
            </a:r>
          </a:p>
          <a:p>
            <a:pPr marL="0" indent="0" algn="ctr">
              <a:buNone/>
            </a:pPr>
            <a:r>
              <a:rPr lang="en-US" sz="3200" cap="none" dirty="0" smtClean="0">
                <a:latin typeface="Calibri" panose="020F0502020204030204" pitchFamily="34" charset="0"/>
              </a:rPr>
              <a:t>“Foolish one, what you sow is not made alive unless it dies.”</a:t>
            </a:r>
          </a:p>
          <a:p>
            <a:pPr marL="0" indent="0" algn="ctr">
              <a:buNone/>
            </a:pPr>
            <a:r>
              <a:rPr lang="en-US" sz="3200" cap="none" dirty="0" smtClean="0">
                <a:latin typeface="Calibri" panose="020F0502020204030204" pitchFamily="34" charset="0"/>
              </a:rPr>
              <a:t>1 </a:t>
            </a:r>
            <a:r>
              <a:rPr lang="en-US" sz="3200" cap="none" dirty="0">
                <a:latin typeface="Calibri" panose="020F0502020204030204" pitchFamily="34" charset="0"/>
              </a:rPr>
              <a:t>C</a:t>
            </a:r>
            <a:r>
              <a:rPr lang="en-US" sz="3200" cap="none" dirty="0" smtClean="0">
                <a:latin typeface="Calibri" panose="020F0502020204030204" pitchFamily="34" charset="0"/>
              </a:rPr>
              <a:t>orinthians 15:36</a:t>
            </a:r>
            <a:endParaRPr lang="en-US" sz="3200" cap="none" dirty="0">
              <a:latin typeface="Calibri" panose="020F0502020204030204" pitchFamily="34" charset="0"/>
            </a:endParaRPr>
          </a:p>
        </p:txBody>
      </p:sp>
      <p:sp>
        <p:nvSpPr>
          <p:cNvPr id="4" name="Rectangle 3"/>
          <p:cNvSpPr txBox="1"/>
          <p:nvPr/>
        </p:nvSpPr>
        <p:spPr>
          <a:xfrm>
            <a:off x="449139" y="1186186"/>
            <a:ext cx="233782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lt1"/>
                </a:solidFill>
                <a:effectLst>
                  <a:outerShdw blurRad="38100" dist="19050" dir="2700000" algn="tl" rotWithShape="0">
                    <a:schemeClr val="dk1">
                      <a:alpha val="40000"/>
                    </a:schemeClr>
                  </a:outerShdw>
                </a:effectLst>
              </a:rPr>
              <a:t>Time</a:t>
            </a:r>
          </a:p>
        </p:txBody>
      </p:sp>
    </p:spTree>
    <p:extLst>
      <p:ext uri="{BB962C8B-B14F-4D97-AF65-F5344CB8AC3E}">
        <p14:creationId xmlns:p14="http://schemas.microsoft.com/office/powerpoint/2010/main" val="47059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3" name="Content Placeholder 2"/>
          <p:cNvSpPr>
            <a:spLocks noGrp="1"/>
          </p:cNvSpPr>
          <p:nvPr>
            <p:ph sz="quarter" idx="13"/>
          </p:nvPr>
        </p:nvSpPr>
        <p:spPr>
          <a:xfrm>
            <a:off x="3017289" y="852212"/>
            <a:ext cx="5827285" cy="4399255"/>
          </a:xfrm>
        </p:spPr>
        <p:txBody>
          <a:bodyPr anchor="t">
            <a:normAutofit/>
          </a:bodyPr>
          <a:lstStyle/>
          <a:p>
            <a:pPr marL="0" indent="0" algn="ctr">
              <a:buNone/>
            </a:pPr>
            <a:r>
              <a:rPr lang="en-US" sz="3200" dirty="0" smtClean="0"/>
              <a:t>Judgment</a:t>
            </a:r>
          </a:p>
          <a:p>
            <a:pPr marL="0" indent="0" algn="ctr">
              <a:buNone/>
            </a:pPr>
            <a:r>
              <a:rPr lang="en-US" sz="3200" cap="none" dirty="0" smtClean="0">
                <a:latin typeface="Calibri" panose="020F0502020204030204" pitchFamily="34" charset="0"/>
              </a:rPr>
              <a:t>“And as it is appointed for men to die once, but after this the judgment …”</a:t>
            </a:r>
          </a:p>
          <a:p>
            <a:pPr marL="0" indent="0" algn="ctr">
              <a:buNone/>
            </a:pPr>
            <a:r>
              <a:rPr lang="en-US" sz="3200" cap="none" dirty="0" smtClean="0">
                <a:latin typeface="Calibri" panose="020F0502020204030204" pitchFamily="34" charset="0"/>
              </a:rPr>
              <a:t>Hebrews 9:27</a:t>
            </a:r>
          </a:p>
          <a:p>
            <a:pPr marL="0" indent="0" algn="ctr">
              <a:buNone/>
            </a:pPr>
            <a:endParaRPr lang="en-US" sz="3200" dirty="0" smtClean="0"/>
          </a:p>
          <a:p>
            <a:pPr marL="0" indent="0" algn="ctr">
              <a:buNone/>
            </a:pPr>
            <a:endParaRPr lang="en-US" sz="3200" dirty="0"/>
          </a:p>
        </p:txBody>
      </p:sp>
      <p:sp>
        <p:nvSpPr>
          <p:cNvPr id="4" name="Rectangle 3"/>
          <p:cNvSpPr txBox="1"/>
          <p:nvPr/>
        </p:nvSpPr>
        <p:spPr>
          <a:xfrm>
            <a:off x="449139" y="1186186"/>
            <a:ext cx="233782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lt1"/>
                </a:solidFill>
                <a:effectLst>
                  <a:outerShdw blurRad="38100" dist="19050" dir="2700000" algn="tl" rotWithShape="0">
                    <a:schemeClr val="dk1">
                      <a:alpha val="40000"/>
                    </a:schemeClr>
                  </a:outerShdw>
                </a:effectLst>
              </a:rPr>
              <a:t>Time</a:t>
            </a:r>
          </a:p>
        </p:txBody>
      </p:sp>
    </p:spTree>
    <p:extLst>
      <p:ext uri="{BB962C8B-B14F-4D97-AF65-F5344CB8AC3E}">
        <p14:creationId xmlns:p14="http://schemas.microsoft.com/office/powerpoint/2010/main" val="203972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4" name="Rectangle 3"/>
          <p:cNvSpPr txBox="1"/>
          <p:nvPr/>
        </p:nvSpPr>
        <p:spPr>
          <a:xfrm>
            <a:off x="449139" y="1186186"/>
            <a:ext cx="233782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lt1"/>
                </a:solidFill>
                <a:effectLst>
                  <a:outerShdw blurRad="38100" dist="19050" dir="2700000" algn="tl" rotWithShape="0">
                    <a:schemeClr val="dk1">
                      <a:alpha val="40000"/>
                    </a:schemeClr>
                  </a:outerShdw>
                </a:effectLst>
              </a:rPr>
              <a:t>Time</a:t>
            </a:r>
          </a:p>
        </p:txBody>
      </p:sp>
      <p:sp>
        <p:nvSpPr>
          <p:cNvPr id="5" name="Content Placeholder 4"/>
          <p:cNvSpPr>
            <a:spLocks noGrp="1"/>
          </p:cNvSpPr>
          <p:nvPr>
            <p:ph sz="quarter" idx="13"/>
          </p:nvPr>
        </p:nvSpPr>
        <p:spPr/>
        <p:txBody>
          <a:bodyPr/>
          <a:lstStyle/>
          <a:p>
            <a:endParaRPr lang="en-US"/>
          </a:p>
        </p:txBody>
      </p:sp>
    </p:spTree>
    <p:extLst>
      <p:ext uri="{BB962C8B-B14F-4D97-AF65-F5344CB8AC3E}">
        <p14:creationId xmlns:p14="http://schemas.microsoft.com/office/powerpoint/2010/main" val="189905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6" y="92131"/>
            <a:ext cx="8510601" cy="1094055"/>
          </a:xfrm>
        </p:spPr>
        <p:txBody>
          <a:bodyPr anchor="t">
            <a:normAutofit/>
          </a:bodyPr>
          <a:lstStyle/>
          <a:p>
            <a:pPr algn="ctr"/>
            <a:r>
              <a:rPr lang="en-US" sz="6400" dirty="0" smtClean="0"/>
              <a:t>Between me </a:t>
            </a:r>
            <a:r>
              <a:rPr lang="en-US" sz="6400" smtClean="0"/>
              <a:t>&amp; heaven</a:t>
            </a:r>
            <a:endParaRPr lang="en-US" sz="6400"/>
          </a:p>
        </p:txBody>
      </p:sp>
      <p:sp>
        <p:nvSpPr>
          <p:cNvPr id="4" name="Rectangle 3"/>
          <p:cNvSpPr txBox="1"/>
          <p:nvPr/>
        </p:nvSpPr>
        <p:spPr>
          <a:xfrm>
            <a:off x="449139" y="1186186"/>
            <a:ext cx="2337823" cy="646331"/>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tx1"/>
                </a:solidFill>
                <a:effectLst>
                  <a:outerShdw blurRad="38100" dist="19050" dir="2700000" algn="tl" rotWithShape="0">
                    <a:schemeClr val="dk1">
                      <a:alpha val="40000"/>
                    </a:schemeClr>
                  </a:outerShdw>
                </a:effectLst>
              </a:rPr>
              <a:t>Time</a:t>
            </a:r>
          </a:p>
        </p:txBody>
      </p:sp>
      <p:sp>
        <p:nvSpPr>
          <p:cNvPr id="5" name="Rectangle 3"/>
          <p:cNvSpPr txBox="1"/>
          <p:nvPr/>
        </p:nvSpPr>
        <p:spPr>
          <a:xfrm>
            <a:off x="449138" y="1957075"/>
            <a:ext cx="2337823" cy="6463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600" dirty="0">
                <a:ln w="0"/>
                <a:solidFill>
                  <a:schemeClr val="lt1"/>
                </a:solidFill>
                <a:effectLst>
                  <a:outerShdw blurRad="38100" dist="19050" dir="2700000" algn="tl" rotWithShape="0">
                    <a:schemeClr val="dk1">
                      <a:alpha val="40000"/>
                    </a:schemeClr>
                  </a:outerShdw>
                </a:effectLst>
              </a:rPr>
              <a:t>Temptation</a:t>
            </a:r>
          </a:p>
        </p:txBody>
      </p:sp>
      <p:sp>
        <p:nvSpPr>
          <p:cNvPr id="8" name="Content Placeholder 7"/>
          <p:cNvSpPr>
            <a:spLocks noGrp="1"/>
          </p:cNvSpPr>
          <p:nvPr>
            <p:ph sz="quarter" idx="13"/>
          </p:nvPr>
        </p:nvSpPr>
        <p:spPr/>
        <p:txBody>
          <a:bodyPr/>
          <a:lstStyle/>
          <a:p>
            <a:endParaRPr lang="en-US"/>
          </a:p>
        </p:txBody>
      </p:sp>
    </p:spTree>
    <p:extLst>
      <p:ext uri="{BB962C8B-B14F-4D97-AF65-F5344CB8AC3E}">
        <p14:creationId xmlns:p14="http://schemas.microsoft.com/office/powerpoint/2010/main" val="175000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MainEvent_16x9</Template>
  <TotalTime>371</TotalTime>
  <Words>520</Words>
  <Application>Microsoft Office PowerPoint</Application>
  <PresentationFormat>On-screen Show (4:3)</PresentationFormat>
  <Paragraphs>106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Impact</vt:lpstr>
      <vt:lpstr>Main Event</vt:lpstr>
      <vt:lpstr>Between me &amp; heaven </vt:lpstr>
      <vt:lpstr>Between me &amp; heaven </vt:lpstr>
      <vt:lpstr>Between me &amp; heaven</vt:lpstr>
      <vt:lpstr>Between me &amp; heaven</vt:lpstr>
      <vt:lpstr>Between me &amp; heaven</vt:lpstr>
      <vt:lpstr>Between me &amp; heaven</vt:lpstr>
      <vt:lpstr>Between me &amp; heaven</vt:lpstr>
      <vt:lpstr>Between me &amp; heaven</vt:lpstr>
      <vt:lpstr>Between me &amp; heaven</vt:lpstr>
      <vt:lpstr>Between me &amp; heaven</vt:lpstr>
      <vt:lpstr>Between me &amp; heaven</vt:lpstr>
      <vt:lpstr>Between me &amp; heaven</vt:lpstr>
      <vt:lpstr>Between me &amp; heaven</vt:lpstr>
      <vt:lpstr>Between me &amp; heaven</vt:lpstr>
      <vt:lpstr>Between me &amp; heaven</vt:lpstr>
      <vt:lpstr>Between me &amp; heaven</vt:lpstr>
      <vt:lpstr>Between me &amp; heaven</vt:lpstr>
      <vt:lpstr>Between me &amp; heaven</vt:lpstr>
      <vt:lpstr>Between me &amp; heaven</vt:lpstr>
      <vt:lpstr>Between me &amp; heaven</vt:lpstr>
      <vt:lpstr>Between me &amp; heaven</vt:lpstr>
      <vt:lpstr>Between me &amp; heaven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Adams</dc:creator>
  <cp:lastModifiedBy>Paul Adams</cp:lastModifiedBy>
  <cp:revision>84</cp:revision>
  <dcterms:created xsi:type="dcterms:W3CDTF">2015-04-18T13:50:55Z</dcterms:created>
  <dcterms:modified xsi:type="dcterms:W3CDTF">2015-04-18T20:27:09Z</dcterms:modified>
</cp:coreProperties>
</file>