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9"/>
  </p:notesMasterIdLst>
  <p:handoutMasterIdLst>
    <p:handoutMasterId r:id="rId30"/>
  </p:handoutMasterIdLst>
  <p:sldIdLst>
    <p:sldId id="256" r:id="rId3"/>
    <p:sldId id="270" r:id="rId4"/>
    <p:sldId id="257" r:id="rId5"/>
    <p:sldId id="286" r:id="rId6"/>
    <p:sldId id="271" r:id="rId7"/>
    <p:sldId id="287" r:id="rId8"/>
    <p:sldId id="288" r:id="rId9"/>
    <p:sldId id="272" r:id="rId10"/>
    <p:sldId id="273" r:id="rId11"/>
    <p:sldId id="274" r:id="rId12"/>
    <p:sldId id="289" r:id="rId13"/>
    <p:sldId id="290" r:id="rId14"/>
    <p:sldId id="291" r:id="rId15"/>
    <p:sldId id="275" r:id="rId16"/>
    <p:sldId id="276" r:id="rId17"/>
    <p:sldId id="277" r:id="rId18"/>
    <p:sldId id="292" r:id="rId19"/>
    <p:sldId id="293" r:id="rId20"/>
    <p:sldId id="294" r:id="rId21"/>
    <p:sldId id="278" r:id="rId22"/>
    <p:sldId id="279" r:id="rId23"/>
    <p:sldId id="280" r:id="rId24"/>
    <p:sldId id="295" r:id="rId25"/>
    <p:sldId id="296" r:id="rId26"/>
    <p:sldId id="297"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5274" autoAdjust="0"/>
  </p:normalViewPr>
  <p:slideViewPr>
    <p:cSldViewPr>
      <p:cViewPr varScale="1">
        <p:scale>
          <a:sx n="92" d="100"/>
          <a:sy n="92" d="100"/>
        </p:scale>
        <p:origin x="648" y="90"/>
      </p:cViewPr>
      <p:guideLst>
        <p:guide pos="2880"/>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4/4/2015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4/4/2015</a:t>
            </a:fld>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2107" y="1905000"/>
            <a:ext cx="6859786" cy="2667000"/>
          </a:xfrm>
        </p:spPr>
        <p:txBody>
          <a:bodyPr>
            <a:noAutofit/>
          </a:bodyPr>
          <a:lstStyle>
            <a:lvl1pPr>
              <a:defRPr sz="4051"/>
            </a:lvl1pPr>
          </a:lstStyle>
          <a:p>
            <a:r>
              <a:rPr lang="en-US" smtClean="0"/>
              <a:t>Click to edit Master title style</a:t>
            </a:r>
            <a:endParaRPr/>
          </a:p>
        </p:txBody>
      </p:sp>
      <p:sp>
        <p:nvSpPr>
          <p:cNvPr id="3" name="Subtitle 2"/>
          <p:cNvSpPr>
            <a:spLocks noGrp="1"/>
          </p:cNvSpPr>
          <p:nvPr>
            <p:ph type="subTitle" idx="1"/>
          </p:nvPr>
        </p:nvSpPr>
        <p:spPr>
          <a:xfrm>
            <a:off x="1142107" y="5105400"/>
            <a:ext cx="6859786" cy="1066800"/>
          </a:xfrm>
        </p:spPr>
        <p:txBody>
          <a:bodyPr/>
          <a:lstStyle>
            <a:lvl1pPr marL="0" indent="0" algn="l">
              <a:spcBef>
                <a:spcPts val="0"/>
              </a:spcBef>
              <a:buNone/>
              <a:defRPr>
                <a:solidFill>
                  <a:schemeClr val="tx1">
                    <a:tint val="75000"/>
                  </a:schemeClr>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188982" y="4724400"/>
            <a:ext cx="6475638"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142108" y="1514475"/>
            <a:ext cx="7929246"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468003">
              <a:defRPr/>
            </a:lvl6pPr>
            <a:lvl7pPr marL="1468003">
              <a:defRPr/>
            </a:lvl7pPr>
            <a:lvl8pPr marL="1468003">
              <a:defRPr/>
            </a:lvl8pPr>
            <a:lvl9pPr marL="1468003">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4/4/2015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4338754" y="3480593"/>
            <a:ext cx="6492240" cy="48019"/>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sp>
        <p:nvSpPr>
          <p:cNvPr id="2" name="Vertical Title 1"/>
          <p:cNvSpPr>
            <a:spLocks noGrp="1"/>
          </p:cNvSpPr>
          <p:nvPr>
            <p:ph type="title" orient="vert"/>
          </p:nvPr>
        </p:nvSpPr>
        <p:spPr>
          <a:xfrm>
            <a:off x="7773233" y="274640"/>
            <a:ext cx="1028968"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6128" y="277814"/>
            <a:ext cx="6859787"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4/4/2015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142108" y="1514475"/>
            <a:ext cx="7929246"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sp>
        <p:nvSpPr>
          <p:cNvPr id="2" name="Title 1"/>
          <p:cNvSpPr>
            <a:spLocks noGrp="1"/>
          </p:cNvSpPr>
          <p:nvPr>
            <p:ph type="title"/>
          </p:nvPr>
        </p:nvSpPr>
        <p:spPr>
          <a:xfrm>
            <a:off x="1142108" y="274638"/>
            <a:ext cx="6859785"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411590">
              <a:defRPr/>
            </a:lvl2pPr>
            <a:lvl3pPr marL="583085">
              <a:defRPr/>
            </a:lvl3pPr>
            <a:lvl4pPr marL="754581">
              <a:defRPr/>
            </a:lvl4pPr>
            <a:lvl5pPr marL="926077">
              <a:defRPr/>
            </a:lvl5pPr>
            <a:lvl6pPr marL="1097573">
              <a:defRPr baseline="0"/>
            </a:lvl6pPr>
            <a:lvl7pPr marL="1269068">
              <a:defRPr baseline="0"/>
            </a:lvl7pPr>
            <a:lvl8pPr marL="1440564">
              <a:defRPr baseline="0"/>
            </a:lvl8pPr>
            <a:lvl9pPr marL="161206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4/4/2015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188982" y="4724400"/>
            <a:ext cx="6475638"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p>
          </p:txBody>
        </p:sp>
      </p:grpSp>
      <p:sp>
        <p:nvSpPr>
          <p:cNvPr id="2" name="Title 1"/>
          <p:cNvSpPr>
            <a:spLocks noGrp="1"/>
          </p:cNvSpPr>
          <p:nvPr>
            <p:ph type="title"/>
          </p:nvPr>
        </p:nvSpPr>
        <p:spPr>
          <a:xfrm>
            <a:off x="1142107" y="1905000"/>
            <a:ext cx="6859786" cy="2667000"/>
          </a:xfrm>
        </p:spPr>
        <p:txBody>
          <a:bodyPr anchor="b">
            <a:noAutofit/>
          </a:bodyPr>
          <a:lstStyle>
            <a:lvl1pPr algn="l">
              <a:defRPr sz="3301" b="0" cap="none" baseline="0"/>
            </a:lvl1pPr>
          </a:lstStyle>
          <a:p>
            <a:r>
              <a:rPr lang="en-US" smtClean="0"/>
              <a:t>Click to edit Master title style</a:t>
            </a:r>
            <a:endParaRPr/>
          </a:p>
        </p:txBody>
      </p:sp>
      <p:sp>
        <p:nvSpPr>
          <p:cNvPr id="3" name="Text Placeholder 2"/>
          <p:cNvSpPr>
            <a:spLocks noGrp="1"/>
          </p:cNvSpPr>
          <p:nvPr>
            <p:ph type="body" idx="1"/>
          </p:nvPr>
        </p:nvSpPr>
        <p:spPr>
          <a:xfrm>
            <a:off x="1142107" y="5102526"/>
            <a:ext cx="6859786" cy="1069675"/>
          </a:xfrm>
        </p:spPr>
        <p:txBody>
          <a:bodyPr anchor="t">
            <a:normAutofit/>
          </a:bodyPr>
          <a:lstStyle>
            <a:lvl1pPr marL="0" indent="0">
              <a:spcBef>
                <a:spcPts val="0"/>
              </a:spcBef>
              <a:buNone/>
              <a:defRPr sz="1800">
                <a:solidFill>
                  <a:schemeClr val="tx1">
                    <a:tint val="75000"/>
                  </a:schemeClr>
                </a:solidFill>
              </a:defRPr>
            </a:lvl1pPr>
            <a:lvl2pPr marL="342991" indent="0">
              <a:buNone/>
              <a:defRPr sz="1350">
                <a:solidFill>
                  <a:schemeClr val="tx1">
                    <a:tint val="75000"/>
                  </a:schemeClr>
                </a:solidFill>
              </a:defRPr>
            </a:lvl2pPr>
            <a:lvl3pPr marL="685983" indent="0">
              <a:buNone/>
              <a:defRPr sz="1200">
                <a:solidFill>
                  <a:schemeClr val="tx1">
                    <a:tint val="75000"/>
                  </a:schemeClr>
                </a:solidFill>
              </a:defRPr>
            </a:lvl3pPr>
            <a:lvl4pPr marL="1028974" indent="0">
              <a:buNone/>
              <a:defRPr sz="1050">
                <a:solidFill>
                  <a:schemeClr val="tx1">
                    <a:tint val="75000"/>
                  </a:schemeClr>
                </a:solidFill>
              </a:defRPr>
            </a:lvl4pPr>
            <a:lvl5pPr marL="1371966" indent="0">
              <a:buNone/>
              <a:defRPr sz="1050">
                <a:solidFill>
                  <a:schemeClr val="tx1">
                    <a:tint val="75000"/>
                  </a:schemeClr>
                </a:solidFill>
              </a:defRPr>
            </a:lvl5pPr>
            <a:lvl6pPr marL="1714957" indent="0">
              <a:buNone/>
              <a:defRPr sz="1050">
                <a:solidFill>
                  <a:schemeClr val="tx1">
                    <a:tint val="75000"/>
                  </a:schemeClr>
                </a:solidFill>
              </a:defRPr>
            </a:lvl6pPr>
            <a:lvl7pPr marL="2057949" indent="0">
              <a:buNone/>
              <a:defRPr sz="1050">
                <a:solidFill>
                  <a:schemeClr val="tx1">
                    <a:tint val="75000"/>
                  </a:schemeClr>
                </a:solidFill>
              </a:defRPr>
            </a:lvl7pPr>
            <a:lvl8pPr marL="2400940" indent="0">
              <a:buNone/>
              <a:defRPr sz="1050">
                <a:solidFill>
                  <a:schemeClr val="tx1">
                    <a:tint val="75000"/>
                  </a:schemeClr>
                </a:solidFill>
              </a:defRPr>
            </a:lvl8pPr>
            <a:lvl9pPr marL="2743932"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4/4/2015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142108" y="1514475"/>
            <a:ext cx="7929246"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sp>
        <p:nvSpPr>
          <p:cNvPr id="2" name="Title 1"/>
          <p:cNvSpPr>
            <a:spLocks noGrp="1"/>
          </p:cNvSpPr>
          <p:nvPr>
            <p:ph type="title"/>
          </p:nvPr>
        </p:nvSpPr>
        <p:spPr>
          <a:xfrm>
            <a:off x="1142108" y="274638"/>
            <a:ext cx="6859785"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142107" y="1905000"/>
            <a:ext cx="3315563" cy="4267200"/>
          </a:xfrm>
        </p:spPr>
        <p:txBody>
          <a:bodyPr>
            <a:normAutofit/>
          </a:bodyPr>
          <a:lstStyle>
            <a:lvl1pPr>
              <a:defRPr sz="1800"/>
            </a:lvl1pPr>
            <a:lvl2pPr>
              <a:defRPr sz="1500"/>
            </a:lvl2pPr>
            <a:lvl3pPr>
              <a:defRPr sz="1350"/>
            </a:lvl3pPr>
            <a:lvl4pPr>
              <a:defRPr sz="1200"/>
            </a:lvl4pPr>
            <a:lvl5pPr>
              <a:defRPr sz="1200"/>
            </a:lvl5pPr>
            <a:lvl6pPr marL="1468003">
              <a:defRPr sz="1200"/>
            </a:lvl6pPr>
            <a:lvl7pPr marL="1468003">
              <a:defRPr sz="1200" baseline="0"/>
            </a:lvl7pPr>
            <a:lvl8pPr marL="1468003">
              <a:defRPr sz="1200" baseline="0"/>
            </a:lvl8pPr>
            <a:lvl9pPr marL="1468003">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6332" y="1905000"/>
            <a:ext cx="3315562" cy="4267200"/>
          </a:xfrm>
        </p:spPr>
        <p:txBody>
          <a:bodyPr>
            <a:normAutofit/>
          </a:bodyPr>
          <a:lstStyle>
            <a:lvl1pPr>
              <a:defRPr sz="1800"/>
            </a:lvl1pPr>
            <a:lvl2pPr>
              <a:defRPr sz="1500"/>
            </a:lvl2pPr>
            <a:lvl3pPr>
              <a:defRPr sz="1350"/>
            </a:lvl3pPr>
            <a:lvl4pPr>
              <a:defRPr sz="1200"/>
            </a:lvl4pPr>
            <a:lvl5pPr>
              <a:defRPr sz="1200"/>
            </a:lvl5pPr>
            <a:lvl6pPr marL="1468003">
              <a:defRPr sz="1200"/>
            </a:lvl6pPr>
            <a:lvl7pPr marL="1468003">
              <a:defRPr sz="1200"/>
            </a:lvl7pPr>
            <a:lvl8pPr marL="1468003">
              <a:defRPr sz="1200" baseline="0"/>
            </a:lvl8pPr>
            <a:lvl9pPr marL="1468003">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4/4/2015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142108" y="1514475"/>
            <a:ext cx="7929246"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sp>
        <p:nvSpPr>
          <p:cNvPr id="2" name="Title 1"/>
          <p:cNvSpPr>
            <a:spLocks noGrp="1"/>
          </p:cNvSpPr>
          <p:nvPr>
            <p:ph type="title"/>
          </p:nvPr>
        </p:nvSpPr>
        <p:spPr>
          <a:xfrm>
            <a:off x="1142108" y="274638"/>
            <a:ext cx="6859785"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42107" y="1905000"/>
            <a:ext cx="3313277" cy="762000"/>
          </a:xfrm>
        </p:spPr>
        <p:txBody>
          <a:bodyPr anchor="ctr"/>
          <a:lstStyle>
            <a:lvl1pPr marL="0" indent="0">
              <a:spcBef>
                <a:spcPts val="0"/>
              </a:spcBef>
              <a:buNone/>
              <a:defRPr sz="1800" b="0"/>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142107" y="2819400"/>
            <a:ext cx="3313277" cy="3352801"/>
          </a:xfrm>
        </p:spPr>
        <p:txBody>
          <a:bodyPr/>
          <a:lstStyle>
            <a:lvl1pPr>
              <a:defRPr sz="1800"/>
            </a:lvl1pPr>
            <a:lvl2pPr>
              <a:defRPr sz="1500"/>
            </a:lvl2pPr>
            <a:lvl3pPr>
              <a:defRPr sz="1350"/>
            </a:lvl3pPr>
            <a:lvl4pPr>
              <a:defRPr sz="1200"/>
            </a:lvl4pPr>
            <a:lvl5pPr>
              <a:defRPr sz="1200"/>
            </a:lvl5pPr>
            <a:lvl6pPr marL="1468003">
              <a:defRPr sz="1200"/>
            </a:lvl6pPr>
            <a:lvl7pPr marL="1468003">
              <a:defRPr sz="1200" baseline="0"/>
            </a:lvl7pPr>
            <a:lvl8pPr marL="1468003">
              <a:defRPr sz="1200" baseline="0"/>
            </a:lvl8pPr>
            <a:lvl9pPr marL="1468003">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88616" y="1905000"/>
            <a:ext cx="3313277" cy="762000"/>
          </a:xfrm>
        </p:spPr>
        <p:txBody>
          <a:bodyPr anchor="ctr"/>
          <a:lstStyle>
            <a:lvl1pPr marL="0" indent="0">
              <a:spcBef>
                <a:spcPts val="0"/>
              </a:spcBef>
              <a:buNone/>
              <a:defRPr sz="1800" b="0"/>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88616" y="2819400"/>
            <a:ext cx="3313277" cy="3352801"/>
          </a:xfrm>
        </p:spPr>
        <p:txBody>
          <a:bodyPr/>
          <a:lstStyle>
            <a:lvl1pPr>
              <a:defRPr sz="1800"/>
            </a:lvl1pPr>
            <a:lvl2pPr>
              <a:defRPr sz="1500"/>
            </a:lvl2pPr>
            <a:lvl3pPr>
              <a:defRPr sz="1350"/>
            </a:lvl3pPr>
            <a:lvl4pPr>
              <a:defRPr sz="1200"/>
            </a:lvl4pPr>
            <a:lvl5pPr marL="1468003">
              <a:defRPr sz="1200"/>
            </a:lvl5pPr>
            <a:lvl6pPr marL="1468003">
              <a:defRPr sz="1200"/>
            </a:lvl6pPr>
            <a:lvl7pPr marL="1468003">
              <a:defRPr sz="1200"/>
            </a:lvl7pPr>
            <a:lvl8pPr marL="1468003">
              <a:defRPr sz="1200"/>
            </a:lvl8pPr>
            <a:lvl9pPr marL="1468003">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4/4/2015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142108" y="1514475"/>
            <a:ext cx="7929246"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4/4/2015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4/4/2015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3314242" y="1630822"/>
            <a:ext cx="4719500"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grpSp>
      </p:grpSp>
      <p:sp>
        <p:nvSpPr>
          <p:cNvPr id="2" name="Title 1"/>
          <p:cNvSpPr>
            <a:spLocks noGrp="1"/>
          </p:cNvSpPr>
          <p:nvPr>
            <p:ph type="title"/>
          </p:nvPr>
        </p:nvSpPr>
        <p:spPr>
          <a:xfrm>
            <a:off x="1142108" y="274638"/>
            <a:ext cx="6859785" cy="1020762"/>
          </a:xfrm>
        </p:spPr>
        <p:txBody>
          <a:bodyPr anchor="b">
            <a:noAutofit/>
          </a:bodyPr>
          <a:lstStyle>
            <a:lvl1pPr algn="l">
              <a:defRPr sz="2401" b="0"/>
            </a:lvl1pPr>
          </a:lstStyle>
          <a:p>
            <a:r>
              <a:rPr lang="en-US" smtClean="0"/>
              <a:t>Click to edit Master title style</a:t>
            </a:r>
            <a:endParaRPr/>
          </a:p>
        </p:txBody>
      </p:sp>
      <p:sp>
        <p:nvSpPr>
          <p:cNvPr id="3" name="Content Placeholder 2"/>
          <p:cNvSpPr>
            <a:spLocks noGrp="1"/>
          </p:cNvSpPr>
          <p:nvPr>
            <p:ph idx="1"/>
          </p:nvPr>
        </p:nvSpPr>
        <p:spPr>
          <a:xfrm>
            <a:off x="3533436" y="1905000"/>
            <a:ext cx="4253068" cy="40386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baseline="0"/>
            </a:lvl7pPr>
            <a:lvl8pPr>
              <a:defRPr sz="1200" baseline="0"/>
            </a:lvl8pPr>
            <a:lvl9pPr>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142107" y="3429000"/>
            <a:ext cx="2057936" cy="2743200"/>
          </a:xfrm>
        </p:spPr>
        <p:txBody>
          <a:bodyPr anchor="b">
            <a:normAutofit/>
          </a:bodyPr>
          <a:lstStyle>
            <a:lvl1pPr marL="0" indent="0">
              <a:spcBef>
                <a:spcPts val="900"/>
              </a:spcBef>
              <a:buNone/>
              <a:defRPr sz="120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4/4/2015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085908" y="1630822"/>
            <a:ext cx="4719500"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350">
                    <a:ln>
                      <a:noFill/>
                    </a:ln>
                  </a:endParaRPr>
                </a:p>
              </p:txBody>
            </p:sp>
          </p:grpSp>
        </p:grpSp>
      </p:grpSp>
      <p:sp>
        <p:nvSpPr>
          <p:cNvPr id="2" name="Title 1"/>
          <p:cNvSpPr>
            <a:spLocks noGrp="1"/>
          </p:cNvSpPr>
          <p:nvPr>
            <p:ph type="title"/>
          </p:nvPr>
        </p:nvSpPr>
        <p:spPr>
          <a:xfrm>
            <a:off x="1142108" y="274638"/>
            <a:ext cx="6859785" cy="1020762"/>
          </a:xfrm>
        </p:spPr>
        <p:txBody>
          <a:bodyPr anchor="b">
            <a:noAutofit/>
          </a:bodyPr>
          <a:lstStyle>
            <a:lvl1pPr algn="l">
              <a:defRPr sz="2401" b="0"/>
            </a:lvl1pPr>
          </a:lstStyle>
          <a:p>
            <a:r>
              <a:rPr lang="en-US" smtClean="0"/>
              <a:t>Click to edit Master title style</a:t>
            </a:r>
            <a:endParaRPr/>
          </a:p>
        </p:txBody>
      </p:sp>
      <p:sp>
        <p:nvSpPr>
          <p:cNvPr id="3" name="Picture Placeholder 2"/>
          <p:cNvSpPr>
            <a:spLocks noGrp="1"/>
          </p:cNvSpPr>
          <p:nvPr>
            <p:ph type="pic" idx="1"/>
          </p:nvPr>
        </p:nvSpPr>
        <p:spPr>
          <a:xfrm>
            <a:off x="1309719" y="1884311"/>
            <a:ext cx="4253068" cy="4041648"/>
          </a:xfrm>
          <a:solidFill>
            <a:schemeClr val="bg1"/>
          </a:solidFill>
        </p:spPr>
        <p:txBody>
          <a:bodyPr tIns="914400">
            <a:normAutofit/>
          </a:bodyPr>
          <a:lstStyle>
            <a:lvl1pPr marL="0" indent="0" algn="ctr">
              <a:buNone/>
              <a:defRPr sz="1800"/>
            </a:lvl1pPr>
            <a:lvl2pPr marL="342991" indent="0">
              <a:buNone/>
              <a:defRPr sz="2101"/>
            </a:lvl2pPr>
            <a:lvl3pPr marL="685983" indent="0">
              <a:buNone/>
              <a:defRPr sz="1800"/>
            </a:lvl3pPr>
            <a:lvl4pPr marL="1028974" indent="0">
              <a:buNone/>
              <a:defRPr sz="1500"/>
            </a:lvl4pPr>
            <a:lvl5pPr marL="1371966" indent="0">
              <a:buNone/>
              <a:defRPr sz="1500"/>
            </a:lvl5pPr>
            <a:lvl6pPr marL="1714957" indent="0">
              <a:buNone/>
              <a:defRPr sz="1500"/>
            </a:lvl6pPr>
            <a:lvl7pPr marL="2057949" indent="0">
              <a:buNone/>
              <a:defRPr sz="1500"/>
            </a:lvl7pPr>
            <a:lvl8pPr marL="2400940" indent="0">
              <a:buNone/>
              <a:defRPr sz="1500"/>
            </a:lvl8pPr>
            <a:lvl9pPr marL="2743932" indent="0">
              <a:buNone/>
              <a:defRPr sz="1500"/>
            </a:lvl9pPr>
          </a:lstStyle>
          <a:p>
            <a:r>
              <a:rPr lang="en-US" smtClean="0"/>
              <a:t>Click icon to add picture</a:t>
            </a:r>
            <a:endParaRPr/>
          </a:p>
        </p:txBody>
      </p:sp>
      <p:sp>
        <p:nvSpPr>
          <p:cNvPr id="4" name="Text Placeholder 3"/>
          <p:cNvSpPr>
            <a:spLocks noGrp="1"/>
          </p:cNvSpPr>
          <p:nvPr>
            <p:ph type="body" sz="half" idx="2"/>
          </p:nvPr>
        </p:nvSpPr>
        <p:spPr>
          <a:xfrm>
            <a:off x="5931014" y="3411748"/>
            <a:ext cx="2057936" cy="2743200"/>
          </a:xfrm>
        </p:spPr>
        <p:txBody>
          <a:bodyPr anchor="b">
            <a:normAutofit/>
          </a:bodyPr>
          <a:lstStyle>
            <a:lvl1pPr marL="0" indent="0">
              <a:spcBef>
                <a:spcPts val="900"/>
              </a:spcBef>
              <a:buNone/>
              <a:defRPr sz="120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4/4/2015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bg1">
                <a:shade val="12000"/>
                <a:satMod val="240000"/>
              </a:schemeClr>
              <a:schemeClr val="bg1">
                <a:tint val="65000"/>
              </a:schemeClr>
            </a:duotone>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2108" y="274638"/>
            <a:ext cx="6859785"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142108" y="1905000"/>
            <a:ext cx="6859786"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058287" y="6400801"/>
            <a:ext cx="933137" cy="276226"/>
          </a:xfrm>
          <a:prstGeom prst="rect">
            <a:avLst/>
          </a:prstGeom>
        </p:spPr>
        <p:txBody>
          <a:bodyPr vert="horz" lIns="91440" tIns="45720" rIns="91440" bIns="45720" rtlCol="0" anchor="ctr"/>
          <a:lstStyle>
            <a:lvl1pPr algn="r">
              <a:defRPr sz="750">
                <a:solidFill>
                  <a:schemeClr val="tx1">
                    <a:tint val="75000"/>
                  </a:schemeClr>
                </a:solidFill>
              </a:defRPr>
            </a:lvl1pPr>
          </a:lstStyle>
          <a:p>
            <a:fld id="{9AFE8FB1-0A7A-443E-AAF7-31D4FA1AA312}" type="datetimeFigureOut">
              <a:rPr lang="en-US"/>
              <a:pPr/>
              <a:t>4/4/2015</a:t>
            </a:fld>
            <a:endParaRPr/>
          </a:p>
        </p:txBody>
      </p:sp>
      <p:sp>
        <p:nvSpPr>
          <p:cNvPr id="5" name="Footer Placeholder 4"/>
          <p:cNvSpPr>
            <a:spLocks noGrp="1"/>
          </p:cNvSpPr>
          <p:nvPr>
            <p:ph type="ftr" sz="quarter" idx="3"/>
          </p:nvPr>
        </p:nvSpPr>
        <p:spPr>
          <a:xfrm>
            <a:off x="1142107" y="6400801"/>
            <a:ext cx="4744685" cy="276226"/>
          </a:xfrm>
          <a:prstGeom prst="rect">
            <a:avLst/>
          </a:prstGeom>
        </p:spPr>
        <p:txBody>
          <a:bodyPr vert="horz" lIns="91440" tIns="45720" rIns="91440" bIns="45720" rtlCol="0" anchor="ctr"/>
          <a:lstStyle>
            <a:lvl1pPr algn="l">
              <a:defRPr sz="75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44419" y="6400801"/>
            <a:ext cx="857475" cy="276226"/>
          </a:xfrm>
          <a:prstGeom prst="rect">
            <a:avLst/>
          </a:prstGeom>
        </p:spPr>
        <p:txBody>
          <a:bodyPr vert="horz" lIns="91440" tIns="45720" rIns="91440" bIns="45720" rtlCol="0" anchor="ctr"/>
          <a:lstStyle>
            <a:lvl1pPr algn="r">
              <a:defRPr sz="75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685983" rtl="0" eaLnBrk="1" latinLnBrk="0" hangingPunct="1">
        <a:lnSpc>
          <a:spcPct val="90000"/>
        </a:lnSpc>
        <a:spcBef>
          <a:spcPct val="0"/>
        </a:spcBef>
        <a:buNone/>
        <a:defRPr sz="2401" kern="1200">
          <a:solidFill>
            <a:schemeClr val="tx1"/>
          </a:solidFill>
          <a:latin typeface="+mj-lt"/>
          <a:ea typeface="+mj-ea"/>
          <a:cs typeface="+mj-cs"/>
        </a:defRPr>
      </a:lvl1pPr>
    </p:titleStyle>
    <p:bodyStyle>
      <a:lvl1pPr marL="205795" indent="-205795" algn="l" defTabSz="685983" rtl="0" eaLnBrk="1" latinLnBrk="0" hangingPunct="1">
        <a:lnSpc>
          <a:spcPct val="90000"/>
        </a:lnSpc>
        <a:spcBef>
          <a:spcPts val="1350"/>
        </a:spcBef>
        <a:buSzPct val="100000"/>
        <a:buFont typeface="Arial" pitchFamily="34" charset="0"/>
        <a:buChar char="▪"/>
        <a:defRPr sz="1800" kern="1200">
          <a:solidFill>
            <a:schemeClr val="tx1"/>
          </a:solidFill>
          <a:latin typeface="+mn-lt"/>
          <a:ea typeface="+mn-ea"/>
          <a:cs typeface="+mn-cs"/>
        </a:defRPr>
      </a:lvl1pPr>
      <a:lvl2pPr marL="432169" indent="-205795" algn="l" defTabSz="685983" rtl="0" eaLnBrk="1" latinLnBrk="0" hangingPunct="1">
        <a:lnSpc>
          <a:spcPct val="90000"/>
        </a:lnSpc>
        <a:spcBef>
          <a:spcPts val="450"/>
        </a:spcBef>
        <a:buSzPct val="100000"/>
        <a:buFont typeface="Consolas" pitchFamily="49" charset="0"/>
        <a:buChar char="–"/>
        <a:defRPr sz="1500" kern="1200">
          <a:solidFill>
            <a:schemeClr val="tx1"/>
          </a:solidFill>
          <a:latin typeface="+mn-lt"/>
          <a:ea typeface="+mn-ea"/>
          <a:cs typeface="+mn-cs"/>
        </a:defRPr>
      </a:lvl2pPr>
      <a:lvl3pPr marL="603665" indent="-171496" algn="l" defTabSz="685983" rtl="0" eaLnBrk="1" latinLnBrk="0" hangingPunct="1">
        <a:lnSpc>
          <a:spcPct val="90000"/>
        </a:lnSpc>
        <a:spcBef>
          <a:spcPts val="450"/>
        </a:spcBef>
        <a:buSzPct val="100000"/>
        <a:buFont typeface="Arial" pitchFamily="34" charset="0"/>
        <a:buChar char="▪"/>
        <a:defRPr sz="1350" kern="1200">
          <a:solidFill>
            <a:schemeClr val="tx1"/>
          </a:solidFill>
          <a:latin typeface="+mn-lt"/>
          <a:ea typeface="+mn-ea"/>
          <a:cs typeface="+mn-cs"/>
        </a:defRPr>
      </a:lvl3pPr>
      <a:lvl4pPr marL="775161" indent="-171496" algn="l" defTabSz="685983" rtl="0" eaLnBrk="1" latinLnBrk="0" hangingPunct="1">
        <a:lnSpc>
          <a:spcPct val="90000"/>
        </a:lnSpc>
        <a:spcBef>
          <a:spcPts val="450"/>
        </a:spcBef>
        <a:buSzPct val="100000"/>
        <a:buFont typeface="Consolas" pitchFamily="49" charset="0"/>
        <a:buChar char="–"/>
        <a:defRPr sz="1200" kern="1200">
          <a:solidFill>
            <a:schemeClr val="tx1"/>
          </a:solidFill>
          <a:latin typeface="+mn-lt"/>
          <a:ea typeface="+mn-ea"/>
          <a:cs typeface="+mn-cs"/>
        </a:defRPr>
      </a:lvl4pPr>
      <a:lvl5pPr marL="946656" indent="-171496" algn="l" defTabSz="685983" rtl="0" eaLnBrk="1" latinLnBrk="0" hangingPunct="1">
        <a:lnSpc>
          <a:spcPct val="90000"/>
        </a:lnSpc>
        <a:spcBef>
          <a:spcPts val="450"/>
        </a:spcBef>
        <a:buSzPct val="100000"/>
        <a:buFont typeface="Arial" pitchFamily="34" charset="0"/>
        <a:buChar char="▪"/>
        <a:defRPr sz="1200" kern="1200">
          <a:solidFill>
            <a:schemeClr val="tx1"/>
          </a:solidFill>
          <a:latin typeface="+mn-lt"/>
          <a:ea typeface="+mn-ea"/>
          <a:cs typeface="+mn-cs"/>
        </a:defRPr>
      </a:lvl5pPr>
      <a:lvl6pPr marL="1118152" indent="-171496" algn="l" defTabSz="685983" rtl="0" eaLnBrk="1" latinLnBrk="0" hangingPunct="1">
        <a:lnSpc>
          <a:spcPct val="90000"/>
        </a:lnSpc>
        <a:spcBef>
          <a:spcPts val="450"/>
        </a:spcBef>
        <a:buSzPct val="100000"/>
        <a:buFont typeface="Consolas" pitchFamily="49" charset="0"/>
        <a:buChar char="–"/>
        <a:defRPr sz="1200" kern="1200">
          <a:solidFill>
            <a:schemeClr val="tx1"/>
          </a:solidFill>
          <a:latin typeface="+mn-lt"/>
          <a:ea typeface="+mn-ea"/>
          <a:cs typeface="+mn-cs"/>
        </a:defRPr>
      </a:lvl6pPr>
      <a:lvl7pPr marL="1289648" indent="-171496" algn="l" defTabSz="685983" rtl="0" eaLnBrk="1" latinLnBrk="0" hangingPunct="1">
        <a:lnSpc>
          <a:spcPct val="90000"/>
        </a:lnSpc>
        <a:spcBef>
          <a:spcPts val="450"/>
        </a:spcBef>
        <a:buSzPct val="100000"/>
        <a:buFont typeface="Arial" pitchFamily="34" charset="0"/>
        <a:buChar char="▪"/>
        <a:defRPr sz="1200" kern="1200">
          <a:solidFill>
            <a:schemeClr val="tx1"/>
          </a:solidFill>
          <a:latin typeface="+mn-lt"/>
          <a:ea typeface="+mn-ea"/>
          <a:cs typeface="+mn-cs"/>
        </a:defRPr>
      </a:lvl7pPr>
      <a:lvl8pPr marL="1461144" indent="-171496" algn="l" defTabSz="685983" rtl="0" eaLnBrk="1" latinLnBrk="0" hangingPunct="1">
        <a:lnSpc>
          <a:spcPct val="90000"/>
        </a:lnSpc>
        <a:spcBef>
          <a:spcPts val="450"/>
        </a:spcBef>
        <a:buSzPct val="100000"/>
        <a:buFont typeface="Consolas" pitchFamily="49" charset="0"/>
        <a:buChar char="–"/>
        <a:defRPr sz="1200" kern="1200">
          <a:solidFill>
            <a:schemeClr val="tx1"/>
          </a:solidFill>
          <a:latin typeface="+mn-lt"/>
          <a:ea typeface="+mn-ea"/>
          <a:cs typeface="+mn-cs"/>
        </a:defRPr>
      </a:lvl8pPr>
      <a:lvl9pPr marL="1632639" indent="-171496" algn="l" defTabSz="685983" rtl="0" eaLnBrk="1" latinLnBrk="0" hangingPunct="1">
        <a:lnSpc>
          <a:spcPct val="90000"/>
        </a:lnSpc>
        <a:spcBef>
          <a:spcPts val="450"/>
        </a:spcBef>
        <a:buSzPct val="100000"/>
        <a:buFont typeface="Arial" pitchFamily="34" charset="0"/>
        <a:buChar char="▪"/>
        <a:defRPr sz="1200" kern="1200">
          <a:solidFill>
            <a:schemeClr val="tx1"/>
          </a:solidFill>
          <a:latin typeface="+mn-lt"/>
          <a:ea typeface="+mn-ea"/>
          <a:cs typeface="+mn-cs"/>
        </a:defRPr>
      </a:lvl9pPr>
    </p:bodyStyle>
    <p:otherStyle>
      <a:defPPr>
        <a:defRPr/>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800" dirty="0" smtClean="0"/>
              <a:t>Learning From Simon</a:t>
            </a:r>
            <a:endParaRPr lang="en-US" sz="8800" dirty="0"/>
          </a:p>
        </p:txBody>
      </p:sp>
      <p:sp>
        <p:nvSpPr>
          <p:cNvPr id="3" name="Subtitle 2"/>
          <p:cNvSpPr>
            <a:spLocks noGrp="1"/>
          </p:cNvSpPr>
          <p:nvPr>
            <p:ph type="subTitle" idx="1"/>
          </p:nvPr>
        </p:nvSpPr>
        <p:spPr/>
        <p:txBody>
          <a:bodyPr>
            <a:normAutofit/>
          </a:bodyPr>
          <a:lstStyle/>
          <a:p>
            <a:r>
              <a:rPr lang="en-US" sz="3600" dirty="0" smtClean="0"/>
              <a:t>Scripture Reading: Acts 8:9-13</a:t>
            </a:r>
            <a:endParaRPr lang="en-US" sz="3600"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Erring Christians Need To Repent</a:t>
            </a:r>
          </a:p>
          <a:p>
            <a:pPr marL="0" indent="0" algn="ctr">
              <a:buNone/>
            </a:pPr>
            <a:endParaRPr lang="en-US" sz="3200" dirty="0"/>
          </a:p>
          <a:p>
            <a:pPr marL="0" indent="0" algn="ctr">
              <a:buNone/>
            </a:pPr>
            <a:endParaRPr lang="en-US" sz="3200" dirty="0" smtClean="0"/>
          </a:p>
        </p:txBody>
      </p:sp>
    </p:spTree>
    <p:extLst>
      <p:ext uri="{BB962C8B-B14F-4D97-AF65-F5344CB8AC3E}">
        <p14:creationId xmlns:p14="http://schemas.microsoft.com/office/powerpoint/2010/main" val="358895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Erring Christians Need To Repent</a:t>
            </a:r>
          </a:p>
          <a:p>
            <a:pPr marL="0" indent="0" algn="ctr">
              <a:buNone/>
            </a:pPr>
            <a:endParaRPr lang="en-US" sz="3200" dirty="0"/>
          </a:p>
          <a:p>
            <a:pPr marL="0" indent="0" algn="ctr">
              <a:buNone/>
            </a:pPr>
            <a:r>
              <a:rPr lang="en-US" sz="3200" dirty="0" smtClean="0"/>
              <a:t>“</a:t>
            </a:r>
            <a:r>
              <a:rPr lang="en-US" sz="3200" dirty="0"/>
              <a:t>You have neither part nor portion in this matter, for your heart is not right in the sight </a:t>
            </a:r>
            <a:r>
              <a:rPr lang="en-US" sz="3200" dirty="0" smtClean="0"/>
              <a:t>of God</a:t>
            </a:r>
            <a:r>
              <a:rPr lang="en-US" sz="3200" dirty="0"/>
              <a:t>. </a:t>
            </a:r>
            <a:r>
              <a:rPr lang="en-US" sz="3200" dirty="0" smtClean="0"/>
              <a:t>  Repent </a:t>
            </a:r>
            <a:r>
              <a:rPr lang="en-US" sz="3200" dirty="0"/>
              <a:t>therefore of this your wickedness, and pray God if perhaps the thought of your heart may be forgiven you. </a:t>
            </a:r>
            <a:r>
              <a:rPr lang="en-US" sz="3200" dirty="0" smtClean="0"/>
              <a:t>For </a:t>
            </a:r>
            <a:r>
              <a:rPr lang="en-US" sz="3200" dirty="0"/>
              <a:t>I see that you are poisoned by bitterness and bound by iniquity</a:t>
            </a:r>
            <a:r>
              <a:rPr lang="en-US" sz="3200" dirty="0" smtClean="0"/>
              <a:t>.”</a:t>
            </a:r>
            <a:endParaRPr lang="en-US" sz="3200" dirty="0"/>
          </a:p>
          <a:p>
            <a:pPr marL="0" indent="0" algn="ctr">
              <a:buNone/>
            </a:pPr>
            <a:r>
              <a:rPr lang="en-US" sz="3200" dirty="0" smtClean="0"/>
              <a:t>Acts 8:21-23</a:t>
            </a:r>
          </a:p>
        </p:txBody>
      </p:sp>
    </p:spTree>
    <p:extLst>
      <p:ext uri="{BB962C8B-B14F-4D97-AF65-F5344CB8AC3E}">
        <p14:creationId xmlns:p14="http://schemas.microsoft.com/office/powerpoint/2010/main" val="3910012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Erring Christians Need To Repent</a:t>
            </a:r>
          </a:p>
          <a:p>
            <a:pPr marL="0" indent="0" algn="ctr">
              <a:buNone/>
            </a:pPr>
            <a:endParaRPr lang="en-US" sz="3200" dirty="0"/>
          </a:p>
          <a:p>
            <a:pPr marL="0" indent="0" algn="ctr">
              <a:buNone/>
            </a:pPr>
            <a:r>
              <a:rPr lang="en-US" sz="3200" dirty="0" smtClean="0"/>
              <a:t>“</a:t>
            </a:r>
            <a:r>
              <a:rPr lang="en-US" sz="3200" dirty="0"/>
              <a:t>Remember therefore from where you have fallen; repent and do the first works, or else I will come to you quickly and remove your lampstand from its place--unless you repent</a:t>
            </a:r>
            <a:r>
              <a:rPr lang="en-US" sz="3200" dirty="0" smtClean="0"/>
              <a:t>.”</a:t>
            </a:r>
          </a:p>
          <a:p>
            <a:pPr marL="0" indent="0" algn="ctr">
              <a:buNone/>
            </a:pPr>
            <a:r>
              <a:rPr lang="en-US" sz="3200" dirty="0" smtClean="0"/>
              <a:t>Revelation 2:5</a:t>
            </a:r>
          </a:p>
        </p:txBody>
      </p:sp>
    </p:spTree>
    <p:extLst>
      <p:ext uri="{BB962C8B-B14F-4D97-AF65-F5344CB8AC3E}">
        <p14:creationId xmlns:p14="http://schemas.microsoft.com/office/powerpoint/2010/main" val="4063253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Erring Christians Need To Repent</a:t>
            </a:r>
          </a:p>
          <a:p>
            <a:pPr marL="0" indent="0" algn="ctr">
              <a:buNone/>
            </a:pPr>
            <a:endParaRPr lang="en-US" sz="3200" dirty="0"/>
          </a:p>
          <a:p>
            <a:pPr marL="0" indent="0" algn="ctr">
              <a:buNone/>
            </a:pPr>
            <a:r>
              <a:rPr lang="en-US" sz="3200" dirty="0" smtClean="0"/>
              <a:t>“</a:t>
            </a:r>
            <a:r>
              <a:rPr lang="en-US" sz="3200" dirty="0"/>
              <a:t>Repent, or else I will come to you quickly and will fight against them with the sword of My mouth</a:t>
            </a:r>
            <a:r>
              <a:rPr lang="en-US" sz="3200" dirty="0" smtClean="0"/>
              <a:t>.”</a:t>
            </a:r>
          </a:p>
          <a:p>
            <a:pPr marL="0" indent="0" algn="ctr">
              <a:buNone/>
            </a:pPr>
            <a:r>
              <a:rPr lang="en-US" sz="3200" dirty="0" smtClean="0"/>
              <a:t>Revelation 2:16</a:t>
            </a:r>
          </a:p>
        </p:txBody>
      </p:sp>
    </p:spTree>
    <p:extLst>
      <p:ext uri="{BB962C8B-B14F-4D97-AF65-F5344CB8AC3E}">
        <p14:creationId xmlns:p14="http://schemas.microsoft.com/office/powerpoint/2010/main" val="2118971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Sinners Need To Obey The Gospel</a:t>
            </a:r>
          </a:p>
          <a:p>
            <a:pPr marL="0" indent="0" algn="ctr">
              <a:buNone/>
            </a:pPr>
            <a:endParaRPr lang="en-US" sz="3200" b="1" dirty="0"/>
          </a:p>
          <a:p>
            <a:pPr marL="0" indent="0" algn="ctr">
              <a:buNone/>
            </a:pPr>
            <a:r>
              <a:rPr lang="en-US" sz="3200" b="1" dirty="0" smtClean="0"/>
              <a:t>We Learn That Erring Christians Need To Repent</a:t>
            </a:r>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253924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Sinners Need To Obey The Gospel</a:t>
            </a:r>
          </a:p>
          <a:p>
            <a:pPr marL="0" indent="0" algn="ctr">
              <a:buNone/>
            </a:pPr>
            <a:endParaRPr lang="en-US" sz="3200" b="1" dirty="0"/>
          </a:p>
          <a:p>
            <a:pPr marL="0" indent="0" algn="ctr">
              <a:buNone/>
            </a:pPr>
            <a:r>
              <a:rPr lang="en-US" sz="3200" b="1" dirty="0" smtClean="0"/>
              <a:t>We Learn That Erring Christians Need To Repent</a:t>
            </a:r>
          </a:p>
          <a:p>
            <a:pPr marL="0" indent="0" algn="ctr">
              <a:buNone/>
            </a:pPr>
            <a:endParaRPr lang="en-US" sz="3200" b="1" dirty="0"/>
          </a:p>
          <a:p>
            <a:pPr marL="0" indent="0" algn="ctr">
              <a:buNone/>
            </a:pPr>
            <a:r>
              <a:rPr lang="en-US" sz="3200" b="1" dirty="0" smtClean="0"/>
              <a:t>We Learn To Ask For Help</a:t>
            </a:r>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34081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To Ask For Help</a:t>
            </a:r>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903066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To Ask For Help</a:t>
            </a:r>
          </a:p>
          <a:p>
            <a:pPr marL="0" indent="0" algn="ctr">
              <a:buNone/>
            </a:pPr>
            <a:endParaRPr lang="en-US" sz="3200" dirty="0"/>
          </a:p>
          <a:p>
            <a:pPr marL="0" indent="0" algn="ctr">
              <a:buNone/>
            </a:pPr>
            <a:r>
              <a:rPr lang="en-US" sz="3200" dirty="0" smtClean="0"/>
              <a:t>“</a:t>
            </a:r>
            <a:r>
              <a:rPr lang="en-US" sz="3200" dirty="0"/>
              <a:t>Then Simon answered and said, </a:t>
            </a:r>
            <a:r>
              <a:rPr lang="en-US" sz="3200" dirty="0" smtClean="0"/>
              <a:t>‘Pray </a:t>
            </a:r>
            <a:r>
              <a:rPr lang="en-US" sz="3200" dirty="0"/>
              <a:t>to the Lord for me, that none of the things which you have spoken may come upon me</a:t>
            </a:r>
            <a:r>
              <a:rPr lang="en-US" sz="3200" dirty="0" smtClean="0"/>
              <a:t>.’”</a:t>
            </a:r>
          </a:p>
          <a:p>
            <a:pPr marL="0" indent="0" algn="ctr">
              <a:buNone/>
            </a:pPr>
            <a:r>
              <a:rPr lang="en-US" sz="3200" dirty="0" smtClean="0"/>
              <a:t>Acts 8:24</a:t>
            </a:r>
            <a:endParaRPr lang="en-US" sz="3200" dirty="0"/>
          </a:p>
          <a:p>
            <a:pPr marL="0" indent="0" algn="ctr">
              <a:buNone/>
            </a:pPr>
            <a:endParaRPr lang="en-US" sz="3200" dirty="0"/>
          </a:p>
        </p:txBody>
      </p:sp>
    </p:spTree>
    <p:extLst>
      <p:ext uri="{BB962C8B-B14F-4D97-AF65-F5344CB8AC3E}">
        <p14:creationId xmlns:p14="http://schemas.microsoft.com/office/powerpoint/2010/main" val="2981989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To Ask For Help</a:t>
            </a:r>
          </a:p>
          <a:p>
            <a:pPr marL="0" indent="0" algn="ctr">
              <a:buNone/>
            </a:pPr>
            <a:endParaRPr lang="en-US" sz="3200" dirty="0"/>
          </a:p>
          <a:p>
            <a:pPr marL="0" indent="0" algn="ctr">
              <a:buNone/>
            </a:pPr>
            <a:r>
              <a:rPr lang="en-US" sz="3200" dirty="0" smtClean="0"/>
              <a:t>“</a:t>
            </a:r>
            <a:r>
              <a:rPr lang="en-US" sz="3200" dirty="0"/>
              <a:t>Two are better than one, Because they have a good reward for their labor.  For if they fall, one will lift up his companion. But woe to him who is alone when he falls, For he has no one to help him up</a:t>
            </a:r>
            <a:r>
              <a:rPr lang="en-US" sz="3200" dirty="0" smtClean="0"/>
              <a:t>.”</a:t>
            </a:r>
            <a:endParaRPr lang="en-US" sz="3200" dirty="0"/>
          </a:p>
          <a:p>
            <a:pPr marL="0" indent="0" algn="ctr">
              <a:buNone/>
            </a:pPr>
            <a:r>
              <a:rPr lang="en-US" sz="3200" dirty="0" smtClean="0"/>
              <a:t>Ecclesiastes 4:9-10</a:t>
            </a:r>
            <a:endParaRPr lang="en-US" sz="3200" dirty="0"/>
          </a:p>
          <a:p>
            <a:pPr marL="0" indent="0" algn="ctr">
              <a:buNone/>
            </a:pPr>
            <a:endParaRPr lang="en-US" sz="3200" dirty="0"/>
          </a:p>
        </p:txBody>
      </p:sp>
    </p:spTree>
    <p:extLst>
      <p:ext uri="{BB962C8B-B14F-4D97-AF65-F5344CB8AC3E}">
        <p14:creationId xmlns:p14="http://schemas.microsoft.com/office/powerpoint/2010/main" val="643937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To Ask For Help</a:t>
            </a:r>
          </a:p>
          <a:p>
            <a:pPr marL="0" indent="0" algn="ctr">
              <a:buNone/>
            </a:pPr>
            <a:endParaRPr lang="en-US" sz="3200" dirty="0"/>
          </a:p>
          <a:p>
            <a:pPr marL="0" indent="0" algn="ctr">
              <a:buNone/>
            </a:pPr>
            <a:r>
              <a:rPr lang="en-US" sz="3200" dirty="0" smtClean="0"/>
              <a:t>“</a:t>
            </a:r>
            <a:r>
              <a:rPr lang="en-US" sz="3200" dirty="0"/>
              <a:t>Though one may be overpowered by another, two can withstand him. And a threefold cord is not quickly broken</a:t>
            </a:r>
            <a:r>
              <a:rPr lang="en-US" sz="3200" dirty="0" smtClean="0"/>
              <a:t>.”</a:t>
            </a:r>
          </a:p>
          <a:p>
            <a:pPr marL="0" indent="0" algn="ctr">
              <a:buNone/>
            </a:pPr>
            <a:r>
              <a:rPr lang="en-US" sz="3200" dirty="0" smtClean="0"/>
              <a:t>Ecclesiastes 4:12</a:t>
            </a:r>
            <a:endParaRPr lang="en-US" sz="3200" dirty="0"/>
          </a:p>
          <a:p>
            <a:pPr marL="0" indent="0" algn="ctr">
              <a:buNone/>
            </a:pPr>
            <a:endParaRPr lang="en-US" sz="3200" dirty="0"/>
          </a:p>
        </p:txBody>
      </p:sp>
    </p:spTree>
    <p:extLst>
      <p:ext uri="{BB962C8B-B14F-4D97-AF65-F5344CB8AC3E}">
        <p14:creationId xmlns:p14="http://schemas.microsoft.com/office/powerpoint/2010/main" val="1731608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800" dirty="0" smtClean="0"/>
              <a:t>Learning From Simon</a:t>
            </a:r>
            <a:endParaRPr lang="en-US" sz="8800" dirty="0"/>
          </a:p>
        </p:txBody>
      </p:sp>
      <p:sp>
        <p:nvSpPr>
          <p:cNvPr id="3" name="Subtitle 2"/>
          <p:cNvSpPr>
            <a:spLocks noGrp="1"/>
          </p:cNvSpPr>
          <p:nvPr>
            <p:ph type="subTitle" idx="1"/>
          </p:nvPr>
        </p:nvSpPr>
        <p:spPr/>
        <p:txBody>
          <a:bodyPr>
            <a:normAutofit/>
          </a:bodyPr>
          <a:lstStyle/>
          <a:p>
            <a:r>
              <a:rPr lang="en-US" sz="3600" dirty="0" smtClean="0"/>
              <a:t>Acts 8:9-24</a:t>
            </a:r>
            <a:endParaRPr lang="en-US" sz="3600" dirty="0"/>
          </a:p>
        </p:txBody>
      </p:sp>
    </p:spTree>
    <p:extLst>
      <p:ext uri="{BB962C8B-B14F-4D97-AF65-F5344CB8AC3E}">
        <p14:creationId xmlns:p14="http://schemas.microsoft.com/office/powerpoint/2010/main" val="1751401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Sinners Need To Obey The Gospel</a:t>
            </a:r>
          </a:p>
          <a:p>
            <a:pPr marL="0" indent="0" algn="ctr">
              <a:buNone/>
            </a:pPr>
            <a:endParaRPr lang="en-US" sz="3200" b="1" dirty="0"/>
          </a:p>
          <a:p>
            <a:pPr marL="0" indent="0" algn="ctr">
              <a:buNone/>
            </a:pPr>
            <a:r>
              <a:rPr lang="en-US" sz="3200" b="1" dirty="0" smtClean="0"/>
              <a:t>We Learn That Erring Christians Need To Repent</a:t>
            </a:r>
          </a:p>
          <a:p>
            <a:pPr marL="0" indent="0" algn="ctr">
              <a:buNone/>
            </a:pPr>
            <a:endParaRPr lang="en-US" sz="3200" b="1" dirty="0"/>
          </a:p>
          <a:p>
            <a:pPr marL="0" indent="0" algn="ctr">
              <a:buNone/>
            </a:pPr>
            <a:r>
              <a:rPr lang="en-US" sz="3200" b="1" dirty="0" smtClean="0"/>
              <a:t>We Learn To Ask For Help</a:t>
            </a:r>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050270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Sinners Need To Obey The Gospel</a:t>
            </a:r>
          </a:p>
          <a:p>
            <a:pPr marL="0" indent="0" algn="ctr">
              <a:buNone/>
            </a:pPr>
            <a:endParaRPr lang="en-US" sz="3200" b="1" dirty="0"/>
          </a:p>
          <a:p>
            <a:pPr marL="0" indent="0" algn="ctr">
              <a:buNone/>
            </a:pPr>
            <a:r>
              <a:rPr lang="en-US" sz="3200" b="1" dirty="0" smtClean="0"/>
              <a:t>We Learn That Erring Christians Need To Repent</a:t>
            </a:r>
          </a:p>
          <a:p>
            <a:pPr marL="0" indent="0" algn="ctr">
              <a:buNone/>
            </a:pPr>
            <a:endParaRPr lang="en-US" sz="3200" b="1" dirty="0"/>
          </a:p>
          <a:p>
            <a:pPr marL="0" indent="0" algn="ctr">
              <a:buNone/>
            </a:pPr>
            <a:r>
              <a:rPr lang="en-US" sz="3200" b="1" dirty="0" smtClean="0"/>
              <a:t>We Learn To Ask For Help</a:t>
            </a:r>
          </a:p>
          <a:p>
            <a:pPr marL="0" indent="0" algn="ctr">
              <a:buNone/>
            </a:pPr>
            <a:endParaRPr lang="en-US" sz="3200" b="1" dirty="0"/>
          </a:p>
          <a:p>
            <a:pPr marL="0" indent="0" algn="ctr">
              <a:buNone/>
            </a:pPr>
            <a:r>
              <a:rPr lang="en-US" sz="3200" b="1" dirty="0" smtClean="0"/>
              <a:t>We Learn That People Can Change</a:t>
            </a:r>
          </a:p>
          <a:p>
            <a:pPr marL="0" indent="0" algn="ctr">
              <a:buNone/>
            </a:pPr>
            <a:endParaRPr lang="en-US" sz="3200" b="1" dirty="0"/>
          </a:p>
          <a:p>
            <a:pPr marL="0" indent="0" algn="ctr">
              <a:buNone/>
            </a:pPr>
            <a:endParaRPr lang="en-US" sz="3200" dirty="0"/>
          </a:p>
        </p:txBody>
      </p:sp>
    </p:spTree>
    <p:extLst>
      <p:ext uri="{BB962C8B-B14F-4D97-AF65-F5344CB8AC3E}">
        <p14:creationId xmlns:p14="http://schemas.microsoft.com/office/powerpoint/2010/main" val="548190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People Can Change</a:t>
            </a:r>
          </a:p>
          <a:p>
            <a:pPr marL="0" indent="0" algn="ctr">
              <a:buNone/>
            </a:pPr>
            <a:endParaRPr lang="en-US" sz="3200" dirty="0"/>
          </a:p>
          <a:p>
            <a:pPr marL="0" indent="0" algn="ctr">
              <a:buNone/>
            </a:pPr>
            <a:endParaRPr lang="en-US" sz="3200" dirty="0" smtClean="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79774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People Can Change</a:t>
            </a:r>
          </a:p>
          <a:p>
            <a:pPr marL="0" indent="0" algn="ctr">
              <a:buNone/>
            </a:pPr>
            <a:endParaRPr lang="en-US" sz="3200" dirty="0"/>
          </a:p>
          <a:p>
            <a:pPr marL="0" indent="0" algn="ctr">
              <a:buNone/>
            </a:pPr>
            <a:r>
              <a:rPr lang="en-US" sz="3200" dirty="0" smtClean="0"/>
              <a:t>“</a:t>
            </a:r>
            <a:r>
              <a:rPr lang="en-US" sz="3200" dirty="0"/>
              <a:t>But there was a certain man called Simon, who previously practiced sorcery in the city and astonished the people of Samaria, claiming that he was someone great, </a:t>
            </a:r>
            <a:r>
              <a:rPr lang="en-US" sz="3200" dirty="0" smtClean="0"/>
              <a:t>to </a:t>
            </a:r>
            <a:r>
              <a:rPr lang="en-US" sz="3200" dirty="0"/>
              <a:t>whom they all gave heed, from the least to the greatest, saying, </a:t>
            </a:r>
            <a:r>
              <a:rPr lang="en-US" sz="3200" dirty="0" smtClean="0"/>
              <a:t>‘This </a:t>
            </a:r>
            <a:r>
              <a:rPr lang="en-US" sz="3200" dirty="0"/>
              <a:t>man is the great power of God</a:t>
            </a:r>
            <a:r>
              <a:rPr lang="en-US" sz="3200" dirty="0" smtClean="0"/>
              <a:t>.’ </a:t>
            </a:r>
            <a:r>
              <a:rPr lang="en-US" sz="3200" dirty="0"/>
              <a:t> And they heeded him because he had astonished them with his sorceries for a long time</a:t>
            </a:r>
            <a:r>
              <a:rPr lang="en-US" sz="3200" dirty="0" smtClean="0"/>
              <a:t>.”  Acts 8:9-11</a:t>
            </a:r>
            <a:endParaRPr lang="en-US" sz="3200" dirty="0" smtClean="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527568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People Can Change</a:t>
            </a:r>
          </a:p>
          <a:p>
            <a:pPr marL="0" indent="0" algn="ctr">
              <a:buNone/>
            </a:pPr>
            <a:endParaRPr lang="en-US" sz="3200" dirty="0"/>
          </a:p>
          <a:p>
            <a:pPr marL="0" indent="0" algn="ctr">
              <a:buNone/>
            </a:pPr>
            <a:r>
              <a:rPr lang="en-US" sz="3200" dirty="0" smtClean="0"/>
              <a:t>“</a:t>
            </a:r>
            <a:r>
              <a:rPr lang="en-US" sz="3200" dirty="0"/>
              <a:t> Then Simon answered and said, </a:t>
            </a:r>
            <a:r>
              <a:rPr lang="en-US" sz="3200" dirty="0" smtClean="0"/>
              <a:t>‘Pray </a:t>
            </a:r>
            <a:r>
              <a:rPr lang="en-US" sz="3200" dirty="0"/>
              <a:t>to the Lord for me, that none of the things which you have spoken may come upon me</a:t>
            </a:r>
            <a:r>
              <a:rPr lang="en-US" sz="3200" dirty="0" smtClean="0"/>
              <a:t>.’”</a:t>
            </a:r>
          </a:p>
          <a:p>
            <a:pPr marL="0" indent="0" algn="ctr">
              <a:buNone/>
            </a:pPr>
            <a:r>
              <a:rPr lang="en-US" sz="3200" dirty="0" smtClean="0"/>
              <a:t>Acts 8:24</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7869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People Can Change</a:t>
            </a:r>
          </a:p>
          <a:p>
            <a:pPr marL="0" indent="0" algn="ctr">
              <a:buNone/>
            </a:pPr>
            <a:endParaRPr lang="en-US" sz="800" dirty="0"/>
          </a:p>
          <a:p>
            <a:pPr marL="0" indent="0" algn="ctr">
              <a:buNone/>
            </a:pPr>
            <a:r>
              <a:rPr lang="en-US" sz="3200" dirty="0" smtClean="0"/>
              <a:t>“</a:t>
            </a:r>
            <a:r>
              <a:rPr lang="en-US" sz="3200" dirty="0"/>
              <a:t>But you have not so learned Christ,  if indeed you have heard Him and have been taught by Him, as the truth is in Jesus: </a:t>
            </a:r>
            <a:r>
              <a:rPr lang="en-US" sz="3200" dirty="0" smtClean="0"/>
              <a:t>that </a:t>
            </a:r>
            <a:r>
              <a:rPr lang="en-US" sz="3200" dirty="0"/>
              <a:t>you put off, concerning your former conduct, the old man which grows corrupt according to the deceitful lusts, </a:t>
            </a:r>
            <a:r>
              <a:rPr lang="en-US" sz="3200" dirty="0" smtClean="0"/>
              <a:t>and </a:t>
            </a:r>
            <a:r>
              <a:rPr lang="en-US" sz="3200" dirty="0"/>
              <a:t>be renewed in the spirit of your mind, </a:t>
            </a:r>
            <a:r>
              <a:rPr lang="en-US" sz="3200" dirty="0" smtClean="0"/>
              <a:t>and </a:t>
            </a:r>
            <a:r>
              <a:rPr lang="en-US" sz="3200" dirty="0"/>
              <a:t>that you put on the new man which was created according to God, in true righteousness and holiness</a:t>
            </a:r>
            <a:r>
              <a:rPr lang="en-US" sz="3200" dirty="0" smtClean="0"/>
              <a:t>.”              Ephesians 4:20-24</a:t>
            </a:r>
            <a:endParaRPr lang="en-US" sz="3200" dirty="0"/>
          </a:p>
          <a:p>
            <a:pPr marL="0" indent="0" algn="ctr">
              <a:buNone/>
            </a:pPr>
            <a:endParaRPr lang="en-US" sz="3200" dirty="0" smtClean="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930239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Sinners Need To Obey The Gospel</a:t>
            </a:r>
          </a:p>
          <a:p>
            <a:pPr marL="0" indent="0" algn="ctr">
              <a:buNone/>
            </a:pPr>
            <a:endParaRPr lang="en-US" sz="3200" b="1" dirty="0"/>
          </a:p>
          <a:p>
            <a:pPr marL="0" indent="0" algn="ctr">
              <a:buNone/>
            </a:pPr>
            <a:r>
              <a:rPr lang="en-US" sz="3200" b="1" dirty="0" smtClean="0"/>
              <a:t>We Learn That Erring Christians Need To Repent</a:t>
            </a:r>
          </a:p>
          <a:p>
            <a:pPr marL="0" indent="0" algn="ctr">
              <a:buNone/>
            </a:pPr>
            <a:endParaRPr lang="en-US" sz="3200" b="1" dirty="0"/>
          </a:p>
          <a:p>
            <a:pPr marL="0" indent="0" algn="ctr">
              <a:buNone/>
            </a:pPr>
            <a:r>
              <a:rPr lang="en-US" sz="3200" b="1" dirty="0" smtClean="0"/>
              <a:t>We Learn To Ask For Help</a:t>
            </a:r>
          </a:p>
          <a:p>
            <a:pPr marL="0" indent="0" algn="ctr">
              <a:buNone/>
            </a:pPr>
            <a:endParaRPr lang="en-US" sz="3200" b="1" dirty="0"/>
          </a:p>
          <a:p>
            <a:pPr marL="0" indent="0" algn="ctr">
              <a:buNone/>
            </a:pPr>
            <a:r>
              <a:rPr lang="en-US" sz="3200" b="1" dirty="0" smtClean="0"/>
              <a:t>We Learn That People Can Change</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878419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endParaRPr lang="en-US" sz="3200"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Sinners Need To Obey The Gospel</a:t>
            </a:r>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091283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Sinners Need To Obey The Gospel</a:t>
            </a:r>
          </a:p>
          <a:p>
            <a:pPr marL="0" indent="0" algn="ctr">
              <a:buNone/>
            </a:pPr>
            <a:endParaRPr lang="en-US" sz="3200" dirty="0"/>
          </a:p>
          <a:p>
            <a:pPr marL="0" indent="0" algn="ctr">
              <a:buNone/>
            </a:pPr>
            <a:r>
              <a:rPr lang="en-US" sz="3200" dirty="0" smtClean="0"/>
              <a:t>“</a:t>
            </a:r>
            <a:r>
              <a:rPr lang="en-US" sz="3200" dirty="0"/>
              <a:t>Then Simon himself also believed; and when he was baptized he continued with Philip, and was amazed, seeing the miracles and signs which were done</a:t>
            </a:r>
            <a:r>
              <a:rPr lang="en-US" sz="3200" dirty="0" smtClean="0"/>
              <a:t>.”     Acts 8:13</a:t>
            </a:r>
            <a:endParaRPr lang="en-US" sz="3200" dirty="0"/>
          </a:p>
          <a:p>
            <a:pPr marL="0" indent="0" algn="ctr">
              <a:buNone/>
            </a:pPr>
            <a:endParaRPr lang="en-US" sz="3200" dirty="0"/>
          </a:p>
        </p:txBody>
      </p:sp>
    </p:spTree>
    <p:extLst>
      <p:ext uri="{BB962C8B-B14F-4D97-AF65-F5344CB8AC3E}">
        <p14:creationId xmlns:p14="http://schemas.microsoft.com/office/powerpoint/2010/main" val="838189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Sinners Need To Obey The Gospel</a:t>
            </a:r>
          </a:p>
          <a:p>
            <a:pPr marL="0" indent="0" algn="ctr">
              <a:buNone/>
            </a:pPr>
            <a:endParaRPr lang="en-US" sz="3200" dirty="0"/>
          </a:p>
          <a:p>
            <a:pPr marL="0" indent="0" algn="ctr">
              <a:buNone/>
            </a:pPr>
            <a:r>
              <a:rPr lang="en-US" sz="3200" dirty="0" smtClean="0"/>
              <a:t>“For </a:t>
            </a:r>
            <a:r>
              <a:rPr lang="en-US" sz="3200" dirty="0"/>
              <a:t>the time has come for judgment to begin at the house of God; and if it begins with us first, what will be the end of those who do not obey the gospel of God</a:t>
            </a:r>
            <a:r>
              <a:rPr lang="en-US" sz="3200" dirty="0" smtClean="0"/>
              <a:t>?”  1 Peter 4:17</a:t>
            </a:r>
            <a:endParaRPr lang="en-US" sz="3200" dirty="0"/>
          </a:p>
          <a:p>
            <a:pPr marL="0" indent="0" algn="ctr">
              <a:buNone/>
            </a:pPr>
            <a:endParaRPr lang="en-US" sz="3200" dirty="0"/>
          </a:p>
        </p:txBody>
      </p:sp>
    </p:spTree>
    <p:extLst>
      <p:ext uri="{BB962C8B-B14F-4D97-AF65-F5344CB8AC3E}">
        <p14:creationId xmlns:p14="http://schemas.microsoft.com/office/powerpoint/2010/main" val="580839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Sinners Need To Obey The Gospel</a:t>
            </a:r>
          </a:p>
          <a:p>
            <a:pPr marL="0" indent="0" algn="ctr">
              <a:buNone/>
            </a:pPr>
            <a:endParaRPr lang="en-US" sz="900" dirty="0"/>
          </a:p>
          <a:p>
            <a:pPr marL="0" indent="0" algn="ctr">
              <a:buNone/>
            </a:pPr>
            <a:r>
              <a:rPr lang="en-US" sz="3200" dirty="0" smtClean="0"/>
              <a:t>“… in </a:t>
            </a:r>
            <a:r>
              <a:rPr lang="en-US" sz="3200" dirty="0"/>
              <a:t>flaming fire taking vengeance on those who do not know God, and on those who do not obey the gospel of our Lord Jesus Christ. </a:t>
            </a:r>
            <a:r>
              <a:rPr lang="en-US" sz="3200" dirty="0" smtClean="0"/>
              <a:t>These </a:t>
            </a:r>
            <a:r>
              <a:rPr lang="en-US" sz="3200" dirty="0"/>
              <a:t>shall be punished with everlasting destruction from the presence of the Lord and from the glory of His </a:t>
            </a:r>
            <a:r>
              <a:rPr lang="en-US" sz="3200" dirty="0" smtClean="0"/>
              <a:t>power,</a:t>
            </a:r>
            <a:r>
              <a:rPr lang="en-US" sz="3200" dirty="0"/>
              <a:t> when He comes, in that Day, to be glorified in His saints and to be admired among all those who believe, because our testimony among you was </a:t>
            </a:r>
            <a:r>
              <a:rPr lang="en-US" sz="3200" dirty="0" smtClean="0"/>
              <a:t>believed.”  2 Thessalonians 1:8-10</a:t>
            </a:r>
            <a:endParaRPr lang="en-US" sz="3200" dirty="0"/>
          </a:p>
        </p:txBody>
      </p:sp>
    </p:spTree>
    <p:extLst>
      <p:ext uri="{BB962C8B-B14F-4D97-AF65-F5344CB8AC3E}">
        <p14:creationId xmlns:p14="http://schemas.microsoft.com/office/powerpoint/2010/main" val="1638293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Sinners Need To Obey The Gospel</a:t>
            </a:r>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885801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020762"/>
          </a:xfrm>
        </p:spPr>
        <p:txBody>
          <a:bodyPr>
            <a:normAutofit/>
          </a:bodyPr>
          <a:lstStyle/>
          <a:p>
            <a:pPr algn="ctr"/>
            <a:r>
              <a:rPr lang="en-US" sz="5400" dirty="0" smtClean="0"/>
              <a:t>Learning From Simon</a:t>
            </a:r>
            <a:endParaRPr lang="en-US" sz="5400" dirty="0"/>
          </a:p>
        </p:txBody>
      </p:sp>
      <p:sp>
        <p:nvSpPr>
          <p:cNvPr id="14" name="Content Placeholder 13"/>
          <p:cNvSpPr>
            <a:spLocks noGrp="1"/>
          </p:cNvSpPr>
          <p:nvPr>
            <p:ph idx="1"/>
          </p:nvPr>
        </p:nvSpPr>
        <p:spPr>
          <a:xfrm>
            <a:off x="152400" y="1676400"/>
            <a:ext cx="8839200" cy="5029200"/>
          </a:xfrm>
        </p:spPr>
        <p:txBody>
          <a:bodyPr>
            <a:normAutofit/>
          </a:bodyPr>
          <a:lstStyle/>
          <a:p>
            <a:pPr marL="0" indent="0" algn="ctr">
              <a:buNone/>
            </a:pPr>
            <a:r>
              <a:rPr lang="en-US" sz="3200" b="1" dirty="0" smtClean="0"/>
              <a:t>We Learn That Sinners Need To Obey The Gospel</a:t>
            </a:r>
          </a:p>
          <a:p>
            <a:pPr marL="0" indent="0" algn="ctr">
              <a:buNone/>
            </a:pPr>
            <a:endParaRPr lang="en-US" sz="3200" b="1" dirty="0"/>
          </a:p>
          <a:p>
            <a:pPr marL="0" indent="0" algn="ctr">
              <a:buNone/>
            </a:pPr>
            <a:r>
              <a:rPr lang="en-US" sz="3200" b="1" dirty="0" smtClean="0"/>
              <a:t>We Learn That Erring Christians Need To Repent</a:t>
            </a:r>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063407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623</Words>
  <Application>Microsoft Office PowerPoint</Application>
  <PresentationFormat>On-screen Show (4:3)</PresentationFormat>
  <Paragraphs>116</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Consolas</vt:lpstr>
      <vt:lpstr>Corbel</vt:lpstr>
      <vt:lpstr>Chalkboard 16x9</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lpstr>Learning From Simon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2015-04-05T03:24:19Z</dcterms:created>
  <dcterms:modified xsi:type="dcterms:W3CDTF">2015-04-05T04:05:53Z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