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sldIdLst>
    <p:sldId id="297" r:id="rId2"/>
    <p:sldId id="257" r:id="rId3"/>
    <p:sldId id="258" r:id="rId4"/>
    <p:sldId id="291" r:id="rId5"/>
    <p:sldId id="292" r:id="rId6"/>
    <p:sldId id="293" r:id="rId7"/>
    <p:sldId id="294" r:id="rId8"/>
    <p:sldId id="295" r:id="rId9"/>
    <p:sldId id="261" r:id="rId10"/>
    <p:sldId id="260" r:id="rId11"/>
    <p:sldId id="277" r:id="rId12"/>
    <p:sldId id="278" r:id="rId13"/>
    <p:sldId id="296" r:id="rId14"/>
    <p:sldId id="262" r:id="rId15"/>
    <p:sldId id="263" r:id="rId16"/>
    <p:sldId id="279" r:id="rId17"/>
    <p:sldId id="264" r:id="rId18"/>
    <p:sldId id="265" r:id="rId19"/>
    <p:sldId id="266" r:id="rId20"/>
    <p:sldId id="281" r:id="rId21"/>
    <p:sldId id="282" r:id="rId22"/>
    <p:sldId id="267" r:id="rId23"/>
    <p:sldId id="268" r:id="rId24"/>
    <p:sldId id="269" r:id="rId25"/>
    <p:sldId id="283" r:id="rId26"/>
    <p:sldId id="284" r:id="rId27"/>
    <p:sldId id="270" r:id="rId28"/>
    <p:sldId id="271" r:id="rId29"/>
    <p:sldId id="285" r:id="rId30"/>
    <p:sldId id="272" r:id="rId31"/>
    <p:sldId id="286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6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0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540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78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2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06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734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277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11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8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43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1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72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90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4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25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4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0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b="1" dirty="0" smtClean="0"/>
          </a:p>
          <a:p>
            <a:pPr marL="0" indent="0" algn="ctr">
              <a:buNone/>
            </a:pPr>
            <a:r>
              <a:rPr lang="en-US" sz="4800" b="1" dirty="0" smtClean="0"/>
              <a:t>Scripture Reading</a:t>
            </a:r>
          </a:p>
          <a:p>
            <a:pPr marL="0" indent="0" algn="ctr">
              <a:buNone/>
            </a:pPr>
            <a:r>
              <a:rPr lang="en-US" sz="4800" b="1" dirty="0" smtClean="0"/>
              <a:t>Matthew 18:15-17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282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Is Optional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889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5870864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Is Optional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But we command you, brethren, in the name of our Lord Jesus </a:t>
            </a:r>
            <a:r>
              <a:rPr lang="en-US" sz="3200" dirty="0" smtClean="0"/>
              <a:t>Christ …”</a:t>
            </a:r>
          </a:p>
          <a:p>
            <a:pPr marL="0" indent="0" algn="ctr">
              <a:buNone/>
            </a:pPr>
            <a:r>
              <a:rPr lang="en-US" sz="3200" dirty="0" smtClean="0"/>
              <a:t>2 Thessalonians 3:6</a:t>
            </a:r>
          </a:p>
        </p:txBody>
      </p:sp>
    </p:spTree>
    <p:extLst>
      <p:ext uri="{BB962C8B-B14F-4D97-AF65-F5344CB8AC3E}">
        <p14:creationId xmlns:p14="http://schemas.microsoft.com/office/powerpoint/2010/main" val="35014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Is Optional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But those who are outside God judges. Therefore </a:t>
            </a:r>
            <a:r>
              <a:rPr lang="en-US" sz="3200" dirty="0" smtClean="0"/>
              <a:t>‘PUT </a:t>
            </a:r>
            <a:r>
              <a:rPr lang="en-US" sz="3200" dirty="0"/>
              <a:t>AWAY FROM YOURSELVES THE EVIL PERSON</a:t>
            </a:r>
            <a:r>
              <a:rPr lang="en-US" sz="3200" dirty="0" smtClean="0"/>
              <a:t>.’”</a:t>
            </a:r>
          </a:p>
          <a:p>
            <a:pPr marL="0" indent="0" algn="ctr">
              <a:buNone/>
            </a:pPr>
            <a:r>
              <a:rPr lang="en-US" sz="3200" dirty="0" smtClean="0"/>
              <a:t>1 Corinthians 5:13</a:t>
            </a:r>
          </a:p>
        </p:txBody>
      </p:sp>
    </p:spTree>
    <p:extLst>
      <p:ext uri="{BB962C8B-B14F-4D97-AF65-F5344CB8AC3E}">
        <p14:creationId xmlns:p14="http://schemas.microsoft.com/office/powerpoint/2010/main" val="34515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Is Optional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71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Is Optional</a:t>
            </a:r>
          </a:p>
          <a:p>
            <a:pPr marL="0" indent="0" algn="ctr">
              <a:buNone/>
            </a:pPr>
            <a:r>
              <a:rPr lang="en-US" sz="3200" b="1" dirty="0" smtClean="0"/>
              <a:t>It Is Mean – Not Loving</a:t>
            </a:r>
          </a:p>
        </p:txBody>
      </p:sp>
    </p:spTree>
    <p:extLst>
      <p:ext uri="{BB962C8B-B14F-4D97-AF65-F5344CB8AC3E}">
        <p14:creationId xmlns:p14="http://schemas.microsoft.com/office/powerpoint/2010/main" val="11136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Is Mean – Not Loving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383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Is Mean – Not Loving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Hebrews 12:5-13</a:t>
            </a:r>
          </a:p>
        </p:txBody>
      </p:sp>
    </p:spTree>
    <p:extLst>
      <p:ext uri="{BB962C8B-B14F-4D97-AF65-F5344CB8AC3E}">
        <p14:creationId xmlns:p14="http://schemas.microsoft.com/office/powerpoint/2010/main" val="5142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Is Optional</a:t>
            </a:r>
          </a:p>
          <a:p>
            <a:pPr marL="0" indent="0" algn="ctr">
              <a:buNone/>
            </a:pPr>
            <a:r>
              <a:rPr lang="en-US" sz="3200" b="1" dirty="0" smtClean="0"/>
              <a:t>It Is Mean – Not Loving</a:t>
            </a:r>
          </a:p>
        </p:txBody>
      </p:sp>
    </p:spTree>
    <p:extLst>
      <p:ext uri="{BB962C8B-B14F-4D97-AF65-F5344CB8AC3E}">
        <p14:creationId xmlns:p14="http://schemas.microsoft.com/office/powerpoint/2010/main" val="40795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Is Optional</a:t>
            </a:r>
          </a:p>
          <a:p>
            <a:pPr marL="0" indent="0" algn="ctr">
              <a:buNone/>
            </a:pPr>
            <a:r>
              <a:rPr lang="en-US" sz="3200" b="1" dirty="0" smtClean="0"/>
              <a:t>It Is Mean – Not Loving</a:t>
            </a:r>
          </a:p>
          <a:p>
            <a:pPr marL="0" indent="0" algn="ctr">
              <a:buNone/>
            </a:pPr>
            <a:r>
              <a:rPr lang="en-US" sz="3200" b="1" dirty="0" smtClean="0"/>
              <a:t>It Only Involves Eating With Them</a:t>
            </a:r>
          </a:p>
        </p:txBody>
      </p:sp>
    </p:spTree>
    <p:extLst>
      <p:ext uri="{BB962C8B-B14F-4D97-AF65-F5344CB8AC3E}">
        <p14:creationId xmlns:p14="http://schemas.microsoft.com/office/powerpoint/2010/main" val="30131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Only Involves Eating With Them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592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Only Involves Eating With Them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But now I have written to you </a:t>
            </a:r>
            <a:r>
              <a:rPr lang="en-US" sz="3200" b="1" dirty="0"/>
              <a:t>not to keep company</a:t>
            </a:r>
            <a:r>
              <a:rPr lang="en-US" sz="3200" dirty="0"/>
              <a:t> with anyone named a brother, who is sexually immoral, or covetous, or an idolater, or a reviler, or a drunkard, or an </a:t>
            </a:r>
            <a:r>
              <a:rPr lang="en-US" sz="3200" dirty="0" err="1"/>
              <a:t>extortioner</a:t>
            </a:r>
            <a:r>
              <a:rPr lang="en-US" sz="3200" dirty="0"/>
              <a:t>—</a:t>
            </a:r>
            <a:r>
              <a:rPr lang="en-US" sz="3200" b="1" dirty="0"/>
              <a:t>not even to eat </a:t>
            </a:r>
            <a:r>
              <a:rPr lang="en-US" sz="3200" dirty="0"/>
              <a:t>with such a person</a:t>
            </a:r>
            <a:r>
              <a:rPr lang="en-US" sz="3200" dirty="0" smtClean="0"/>
              <a:t>.”  1 Cor. 5:11</a:t>
            </a:r>
          </a:p>
        </p:txBody>
      </p:sp>
    </p:spTree>
    <p:extLst>
      <p:ext uri="{BB962C8B-B14F-4D97-AF65-F5344CB8AC3E}">
        <p14:creationId xmlns:p14="http://schemas.microsoft.com/office/powerpoint/2010/main" val="36598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Only Involves Eating With Them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And if anyone does not obey our word in this epistle, note that person and do not keep company with him, that he may be ashamed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2 Thessalonians 3:14</a:t>
            </a:r>
          </a:p>
        </p:txBody>
      </p:sp>
    </p:spTree>
    <p:extLst>
      <p:ext uri="{BB962C8B-B14F-4D97-AF65-F5344CB8AC3E}">
        <p14:creationId xmlns:p14="http://schemas.microsoft.com/office/powerpoint/2010/main" val="14234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Is Optional</a:t>
            </a:r>
          </a:p>
          <a:p>
            <a:pPr marL="0" indent="0" algn="ctr">
              <a:buNone/>
            </a:pPr>
            <a:r>
              <a:rPr lang="en-US" sz="3200" b="1" dirty="0" smtClean="0"/>
              <a:t>It Is Mean – Not Loving</a:t>
            </a:r>
          </a:p>
          <a:p>
            <a:pPr marL="0" indent="0" algn="ctr">
              <a:buNone/>
            </a:pPr>
            <a:r>
              <a:rPr lang="en-US" sz="3200" b="1" dirty="0" smtClean="0"/>
              <a:t>It Only Involves Eating With Them</a:t>
            </a:r>
          </a:p>
        </p:txBody>
      </p:sp>
    </p:spTree>
    <p:extLst>
      <p:ext uri="{BB962C8B-B14F-4D97-AF65-F5344CB8AC3E}">
        <p14:creationId xmlns:p14="http://schemas.microsoft.com/office/powerpoint/2010/main" val="4318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Is Optional</a:t>
            </a:r>
          </a:p>
          <a:p>
            <a:pPr marL="0" indent="0" algn="ctr">
              <a:buNone/>
            </a:pPr>
            <a:r>
              <a:rPr lang="en-US" sz="3200" b="1" dirty="0" smtClean="0"/>
              <a:t>It Is Mean – Not Loving</a:t>
            </a:r>
          </a:p>
          <a:p>
            <a:pPr marL="0" indent="0" algn="ctr">
              <a:buNone/>
            </a:pPr>
            <a:r>
              <a:rPr lang="en-US" sz="3200" b="1" dirty="0" smtClean="0"/>
              <a:t>It Only Involves Eating With Them</a:t>
            </a:r>
          </a:p>
          <a:p>
            <a:pPr marL="0" indent="0" algn="ctr">
              <a:buNone/>
            </a:pPr>
            <a:r>
              <a:rPr lang="en-US" sz="3200" b="1" dirty="0" smtClean="0"/>
              <a:t>It Won’t Work – Will Drive Them Away</a:t>
            </a:r>
          </a:p>
        </p:txBody>
      </p:sp>
    </p:spTree>
    <p:extLst>
      <p:ext uri="{BB962C8B-B14F-4D97-AF65-F5344CB8AC3E}">
        <p14:creationId xmlns:p14="http://schemas.microsoft.com/office/powerpoint/2010/main" val="24893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Won’t Work – Will Drive Them Away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706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Won’t Work – Will Drive Them Away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2 Corinthians 2:6-11</a:t>
            </a:r>
          </a:p>
        </p:txBody>
      </p:sp>
    </p:spTree>
    <p:extLst>
      <p:ext uri="{BB962C8B-B14F-4D97-AF65-F5344CB8AC3E}">
        <p14:creationId xmlns:p14="http://schemas.microsoft.com/office/powerpoint/2010/main" val="38303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27364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Won’t Work – Will Drive Them Away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And whatever you do in word or deed, do all in the name of the Lord Jesus, giving thanks to God the Father through Him</a:t>
            </a:r>
            <a:r>
              <a:rPr lang="en-US" sz="3200" dirty="0" smtClean="0"/>
              <a:t>.”</a:t>
            </a:r>
          </a:p>
          <a:p>
            <a:pPr marL="0" indent="0" algn="ctr">
              <a:buNone/>
            </a:pPr>
            <a:r>
              <a:rPr lang="en-US" sz="3200" dirty="0" smtClean="0"/>
              <a:t>Colossians 3:17</a:t>
            </a:r>
          </a:p>
        </p:txBody>
      </p:sp>
    </p:spTree>
    <p:extLst>
      <p:ext uri="{BB962C8B-B14F-4D97-AF65-F5344CB8AC3E}">
        <p14:creationId xmlns:p14="http://schemas.microsoft.com/office/powerpoint/2010/main" val="6952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Is Optional</a:t>
            </a:r>
          </a:p>
          <a:p>
            <a:pPr marL="0" indent="0" algn="ctr">
              <a:buNone/>
            </a:pPr>
            <a:r>
              <a:rPr lang="en-US" sz="3200" b="1" dirty="0" smtClean="0"/>
              <a:t>It Is Mean – Not Loving</a:t>
            </a:r>
          </a:p>
          <a:p>
            <a:pPr marL="0" indent="0" algn="ctr">
              <a:buNone/>
            </a:pPr>
            <a:r>
              <a:rPr lang="en-US" sz="3200" b="1" dirty="0" smtClean="0"/>
              <a:t>It Only Involves Eating With Them</a:t>
            </a:r>
          </a:p>
          <a:p>
            <a:pPr marL="0" indent="0" algn="ctr">
              <a:buNone/>
            </a:pPr>
            <a:r>
              <a:rPr lang="en-US" sz="3200" b="1" dirty="0" smtClean="0"/>
              <a:t>It Won’t Work – Will Drive Them Away</a:t>
            </a:r>
          </a:p>
        </p:txBody>
      </p:sp>
    </p:spTree>
    <p:extLst>
      <p:ext uri="{BB962C8B-B14F-4D97-AF65-F5344CB8AC3E}">
        <p14:creationId xmlns:p14="http://schemas.microsoft.com/office/powerpoint/2010/main" val="19985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Is Optional</a:t>
            </a:r>
          </a:p>
          <a:p>
            <a:pPr marL="0" indent="0" algn="ctr">
              <a:buNone/>
            </a:pPr>
            <a:r>
              <a:rPr lang="en-US" sz="3200" b="1" dirty="0" smtClean="0"/>
              <a:t>It Is Mean – Not Loving</a:t>
            </a:r>
          </a:p>
          <a:p>
            <a:pPr marL="0" indent="0" algn="ctr">
              <a:buNone/>
            </a:pPr>
            <a:r>
              <a:rPr lang="en-US" sz="3200" b="1" dirty="0" smtClean="0"/>
              <a:t>It Only Involves Eating With Them</a:t>
            </a:r>
          </a:p>
          <a:p>
            <a:pPr marL="0" indent="0" algn="ctr">
              <a:buNone/>
            </a:pPr>
            <a:r>
              <a:rPr lang="en-US" sz="3200" b="1" dirty="0" smtClean="0"/>
              <a:t>It Won’t Work – Will Drive Them Away</a:t>
            </a:r>
          </a:p>
          <a:p>
            <a:pPr marL="0" indent="0" algn="ctr">
              <a:buNone/>
            </a:pPr>
            <a:r>
              <a:rPr lang="en-US" sz="3200" b="1" dirty="0" smtClean="0"/>
              <a:t>I Can Ignore Because I Know Better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338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 Can Ignore Because I Know Better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85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379519"/>
            <a:ext cx="7834746" cy="3751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Scriptures to Consider: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52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 Can Ignore Because I Know Better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</a:t>
            </a:r>
            <a:r>
              <a:rPr lang="en-US" sz="3200" dirty="0"/>
              <a:t>Your glorying </a:t>
            </a:r>
            <a:r>
              <a:rPr lang="en-US" sz="3200" i="1" dirty="0"/>
              <a:t>is</a:t>
            </a:r>
            <a:r>
              <a:rPr lang="en-US" sz="3200" dirty="0"/>
              <a:t> not good. Do you not know that a little leaven leavens the whole lump</a:t>
            </a:r>
            <a:r>
              <a:rPr lang="en-US" sz="3200" dirty="0" smtClean="0"/>
              <a:t>?”</a:t>
            </a:r>
          </a:p>
          <a:p>
            <a:pPr marL="0" indent="0" algn="ctr">
              <a:buNone/>
            </a:pPr>
            <a:r>
              <a:rPr lang="en-US" sz="3200" dirty="0" smtClean="0"/>
              <a:t>1 Corinthians 5:6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04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 Can Ignore Because I Know Better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Isaiah 55:8-9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40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It Is Optional</a:t>
            </a:r>
          </a:p>
          <a:p>
            <a:pPr marL="0" indent="0" algn="ctr">
              <a:buNone/>
            </a:pPr>
            <a:r>
              <a:rPr lang="en-US" sz="3200" b="1" dirty="0" smtClean="0"/>
              <a:t>It Is Mean – Not Loving</a:t>
            </a:r>
          </a:p>
          <a:p>
            <a:pPr marL="0" indent="0" algn="ctr">
              <a:buNone/>
            </a:pPr>
            <a:r>
              <a:rPr lang="en-US" sz="3200" b="1" dirty="0" smtClean="0"/>
              <a:t>It Only Involves Eating With Them</a:t>
            </a:r>
          </a:p>
          <a:p>
            <a:pPr marL="0" indent="0" algn="ctr">
              <a:buNone/>
            </a:pPr>
            <a:r>
              <a:rPr lang="en-US" sz="3200" b="1" dirty="0" smtClean="0"/>
              <a:t>It Won’t Work – Will Drive Them Away</a:t>
            </a:r>
          </a:p>
          <a:p>
            <a:pPr marL="0" indent="0" algn="ctr">
              <a:buNone/>
            </a:pPr>
            <a:r>
              <a:rPr lang="en-US" sz="3200" b="1" dirty="0" smtClean="0"/>
              <a:t>I Can Ignore Because I Know Better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934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379519"/>
            <a:ext cx="7834746" cy="4031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Scriptures to Consider: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83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379519"/>
            <a:ext cx="7834746" cy="4031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Scriptures to Consider: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2 Thessalonians 3:6-15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01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379519"/>
            <a:ext cx="7834746" cy="4031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Scriptures to Consider: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2 Thessalonians 3:6-15</a:t>
            </a:r>
          </a:p>
          <a:p>
            <a:pPr marL="0" indent="0" algn="ctr">
              <a:buNone/>
            </a:pPr>
            <a:r>
              <a:rPr lang="en-US" sz="3200" dirty="0" smtClean="0"/>
              <a:t>1 Corinthians 5:1-13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8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379519"/>
            <a:ext cx="7834746" cy="4031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Scriptures to Consider: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2 Thessalonians 3:6-15</a:t>
            </a:r>
          </a:p>
          <a:p>
            <a:pPr marL="0" indent="0" algn="ctr">
              <a:buNone/>
            </a:pPr>
            <a:r>
              <a:rPr lang="en-US" sz="3200" dirty="0" smtClean="0"/>
              <a:t>1 Corinthians 5:1-13</a:t>
            </a:r>
          </a:p>
          <a:p>
            <a:pPr marL="0" indent="0" algn="ctr">
              <a:buNone/>
            </a:pPr>
            <a:r>
              <a:rPr lang="en-US" sz="3200" dirty="0" smtClean="0"/>
              <a:t>Titus 3:9-11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52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379519"/>
            <a:ext cx="7834746" cy="4031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Scriptures to Consider: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2 Thessalonians 3:6-15</a:t>
            </a:r>
          </a:p>
          <a:p>
            <a:pPr marL="0" indent="0" algn="ctr">
              <a:buNone/>
            </a:pPr>
            <a:r>
              <a:rPr lang="en-US" sz="3200" dirty="0" smtClean="0"/>
              <a:t>1 Corinthians 5:1-13</a:t>
            </a:r>
          </a:p>
          <a:p>
            <a:pPr marL="0" indent="0" algn="ctr">
              <a:buNone/>
            </a:pPr>
            <a:r>
              <a:rPr lang="en-US" sz="3200" dirty="0" smtClean="0"/>
              <a:t>Titus 3:9-11</a:t>
            </a:r>
          </a:p>
          <a:p>
            <a:pPr marL="0" indent="0" algn="ctr">
              <a:buNone/>
            </a:pPr>
            <a:r>
              <a:rPr lang="en-US" sz="3200" dirty="0" smtClean="0"/>
              <a:t>Matthew 18:15-17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29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737755"/>
            <a:ext cx="7834746" cy="1481449"/>
          </a:xfrm>
        </p:spPr>
        <p:txBody>
          <a:bodyPr>
            <a:normAutofit/>
          </a:bodyPr>
          <a:lstStyle/>
          <a:p>
            <a:r>
              <a:rPr lang="en-US" b="1" dirty="0" smtClean="0"/>
              <a:t>Misunderstandings Concerning Withdrawing from the Disorderly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2490135"/>
            <a:ext cx="7834746" cy="3640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61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677</Words>
  <Application>Microsoft Macintosh PowerPoint</Application>
  <PresentationFormat>On-screen Show (4:3)</PresentationFormat>
  <Paragraphs>121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Garamond</vt:lpstr>
      <vt:lpstr>Arial</vt:lpstr>
      <vt:lpstr>Organic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  <vt:lpstr>Misunderstandings Concerning Withdrawing from the Disorderly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Adams</dc:creator>
  <cp:lastModifiedBy>Paul Adams</cp:lastModifiedBy>
  <cp:revision>8</cp:revision>
  <dcterms:created xsi:type="dcterms:W3CDTF">2015-03-29T03:15:56Z</dcterms:created>
  <dcterms:modified xsi:type="dcterms:W3CDTF">2015-04-20T13:59:15Z</dcterms:modified>
</cp:coreProperties>
</file>