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88" r:id="rId3"/>
    <p:sldId id="257" r:id="rId4"/>
    <p:sldId id="263" r:id="rId5"/>
    <p:sldId id="282" r:id="rId6"/>
    <p:sldId id="264" r:id="rId7"/>
    <p:sldId id="284" r:id="rId8"/>
    <p:sldId id="283" r:id="rId9"/>
    <p:sldId id="296" r:id="rId10"/>
    <p:sldId id="258" r:id="rId11"/>
    <p:sldId id="267" r:id="rId12"/>
    <p:sldId id="268" r:id="rId13"/>
    <p:sldId id="269" r:id="rId14"/>
    <p:sldId id="270" r:id="rId15"/>
    <p:sldId id="259" r:id="rId16"/>
    <p:sldId id="290" r:id="rId17"/>
    <p:sldId id="291" r:id="rId18"/>
    <p:sldId id="271" r:id="rId19"/>
    <p:sldId id="272" r:id="rId20"/>
    <p:sldId id="273" r:id="rId21"/>
    <p:sldId id="292" r:id="rId22"/>
    <p:sldId id="261" r:id="rId23"/>
    <p:sldId id="293" r:id="rId24"/>
    <p:sldId id="277" r:id="rId25"/>
    <p:sldId id="278" r:id="rId26"/>
    <p:sldId id="279" r:id="rId27"/>
    <p:sldId id="294" r:id="rId28"/>
    <p:sldId id="295" r:id="rId29"/>
    <p:sldId id="265" r:id="rId30"/>
    <p:sldId id="285" r:id="rId31"/>
    <p:sldId id="286" r:id="rId32"/>
    <p:sldId id="287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5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268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63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4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6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58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4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5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2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6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7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4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802D-746E-4D50-9368-3A6FF620D7A2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8407-F3D8-409E-8B15-41B2B8A8F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8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55" y="1066800"/>
            <a:ext cx="7315200" cy="1825096"/>
          </a:xfrm>
        </p:spPr>
        <p:txBody>
          <a:bodyPr/>
          <a:lstStyle/>
          <a:p>
            <a:r>
              <a:rPr lang="en-US" dirty="0" smtClean="0"/>
              <a:t>Not Conformed To This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55" y="3352800"/>
            <a:ext cx="73152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Scripture Reading:</a:t>
            </a:r>
          </a:p>
          <a:p>
            <a:r>
              <a:rPr lang="en-US" sz="4000" dirty="0" smtClean="0"/>
              <a:t>Romans 12:1-2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58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041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Purity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“Since you have purified your souls in obeying the truth through the Spirit in sincere love of the brethren, love one another fervently with a pure heart</a:t>
            </a:r>
            <a:r>
              <a:rPr lang="en-US" sz="3200" dirty="0" smtClean="0"/>
              <a:t>,”</a:t>
            </a:r>
          </a:p>
          <a:p>
            <a:pPr marL="0" indent="0" algn="ctr">
              <a:buNone/>
            </a:pPr>
            <a:r>
              <a:rPr lang="en-US" sz="3200" dirty="0" smtClean="0"/>
              <a:t>1 Peter 1:22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53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Purity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“So God, who knows the heart, acknowledged them by giving them the Holy Spirit, just as He did to us, </a:t>
            </a:r>
            <a:r>
              <a:rPr lang="en-US" sz="3200" dirty="0" smtClean="0"/>
              <a:t> </a:t>
            </a:r>
            <a:r>
              <a:rPr lang="en-US" sz="3200" dirty="0"/>
              <a:t>and made no distinction between us and them, purifying their hearts by faith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Acts 15:8-9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53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Purity</a:t>
            </a:r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“To the pure all things are pure, but to those who are defiled and unbelieving nothing is pure; but even their mind and conscience are defiled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Titus 1:15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53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Purity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“Blessed are the pure in heart, </a:t>
            </a:r>
            <a:r>
              <a:rPr lang="en-US" sz="3200" dirty="0" smtClean="0"/>
              <a:t>                     For </a:t>
            </a:r>
            <a:r>
              <a:rPr lang="en-US" sz="3200" dirty="0"/>
              <a:t>they shall see God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Matthew 5:8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53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Purity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32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Identity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468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Identity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479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Identity</a:t>
            </a:r>
            <a:endParaRPr lang="en-US" sz="3200" dirty="0" smtClean="0"/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“And when he had found him, he brought him to Antioch. So it was that for a whole year they assembled with the church and taught a great many people. And the disciples were first called Christians in Antioch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Acts 11:26</a:t>
            </a:r>
          </a:p>
        </p:txBody>
      </p:sp>
    </p:spTree>
    <p:extLst>
      <p:ext uri="{BB962C8B-B14F-4D97-AF65-F5344CB8AC3E}">
        <p14:creationId xmlns:p14="http://schemas.microsoft.com/office/powerpoint/2010/main" val="39107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Identity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“Yet if anyone suffers as a Christian, let him not be ashamed, but let him glorify God in this matter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1 Peter 4:16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07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55" y="1066800"/>
            <a:ext cx="7315200" cy="1825096"/>
          </a:xfrm>
        </p:spPr>
        <p:txBody>
          <a:bodyPr/>
          <a:lstStyle/>
          <a:p>
            <a:r>
              <a:rPr lang="en-US" dirty="0" smtClean="0"/>
              <a:t>Not Conformed To This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55" y="4114800"/>
            <a:ext cx="7315200" cy="68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Romans 12:1-2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6158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Identity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“Now I say this, that each of you says, </a:t>
            </a:r>
            <a:r>
              <a:rPr lang="en-US" sz="3200" dirty="0" smtClean="0"/>
              <a:t>‘I </a:t>
            </a:r>
            <a:r>
              <a:rPr lang="en-US" sz="3200" dirty="0"/>
              <a:t>am of Paul</a:t>
            </a:r>
            <a:r>
              <a:rPr lang="en-US" sz="3200" dirty="0" smtClean="0"/>
              <a:t>,’ </a:t>
            </a:r>
            <a:r>
              <a:rPr lang="en-US" sz="3200" dirty="0"/>
              <a:t>or </a:t>
            </a:r>
            <a:r>
              <a:rPr lang="en-US" sz="3200" dirty="0" smtClean="0"/>
              <a:t>‘I </a:t>
            </a:r>
            <a:r>
              <a:rPr lang="en-US" sz="3200" dirty="0"/>
              <a:t>am of Apollos</a:t>
            </a:r>
            <a:r>
              <a:rPr lang="en-US" sz="3200" dirty="0" smtClean="0"/>
              <a:t>,’ </a:t>
            </a:r>
            <a:r>
              <a:rPr lang="en-US" sz="3200" dirty="0"/>
              <a:t>or </a:t>
            </a:r>
            <a:r>
              <a:rPr lang="en-US" sz="3200" dirty="0" smtClean="0"/>
              <a:t>‘I </a:t>
            </a:r>
            <a:r>
              <a:rPr lang="en-US" sz="3200" dirty="0"/>
              <a:t>am of </a:t>
            </a:r>
            <a:r>
              <a:rPr lang="en-US" sz="3200" dirty="0" err="1"/>
              <a:t>Cephas</a:t>
            </a:r>
            <a:r>
              <a:rPr lang="en-US" sz="3200" dirty="0" smtClean="0"/>
              <a:t>,’ </a:t>
            </a:r>
            <a:r>
              <a:rPr lang="en-US" sz="3200" dirty="0"/>
              <a:t>or </a:t>
            </a:r>
            <a:r>
              <a:rPr lang="en-US" sz="3200" dirty="0" smtClean="0"/>
              <a:t>‘I </a:t>
            </a:r>
            <a:r>
              <a:rPr lang="en-US" sz="3200" dirty="0"/>
              <a:t>am of Christ</a:t>
            </a:r>
            <a:r>
              <a:rPr lang="en-US" sz="3200" dirty="0" smtClean="0"/>
              <a:t>.’ Is </a:t>
            </a:r>
            <a:r>
              <a:rPr lang="en-US" sz="3200" dirty="0"/>
              <a:t>Christ divided? Was Paul crucified for you? Or were you baptized in the name of Paul</a:t>
            </a:r>
            <a:r>
              <a:rPr lang="en-US" sz="3200" dirty="0" smtClean="0"/>
              <a:t>?”</a:t>
            </a:r>
          </a:p>
          <a:p>
            <a:pPr marL="0" indent="0" algn="ctr">
              <a:buNone/>
            </a:pPr>
            <a:r>
              <a:rPr lang="en-US" sz="3200" dirty="0" smtClean="0"/>
              <a:t>1 Corinthians 1:12-13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07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Identity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437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Identity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Activity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32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Activity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0847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Activity</a:t>
            </a:r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“So we built the wall, and the entire wall was joined together up to half its height, for the people had a mind to work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Nehemiah 4:6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806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52400"/>
            <a:ext cx="8382001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Activity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“I must work the works of Him who sent Me while it is day; the night is coming when no one can work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John 9:4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806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Activity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“Therefore, my beloved brethren, be steadfast, immovable, always abounding in the work of the Lord, knowing that your labor is not in vain in the Lord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1 Corinthians 15:58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806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Identity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Activity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539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Identity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Activity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Hope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786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32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Not Conformed            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                            </a:t>
            </a:r>
            <a:r>
              <a:rPr lang="en-US" sz="3600" b="1" dirty="0" smtClean="0"/>
              <a:t>       </a:t>
            </a:r>
            <a:r>
              <a:rPr lang="en-US" sz="3600" b="1" dirty="0"/>
              <a:t>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541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Hope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“Therefore whoever confesses Me before men, him I will also confess before My Father who is in heaven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Matthew 10:32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12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Hope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“Blessed are those who do His commandments, that they may have the right to the tree of life, and may enter through the gates into the city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Revelation 22:14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12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Hope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“… when He comes, in that Day, to be glorified in His saints and to be admired among all those who believe, because our testimony among you was believed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2 Thessalonians 1:10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12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Identity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Activity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Hope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802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Meaning of Sanctification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32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The Meaning of Sanctification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Sanctify them by Your truth. </a:t>
            </a:r>
            <a:r>
              <a:rPr lang="en-US" sz="3200" dirty="0" smtClean="0"/>
              <a:t>                     Your </a:t>
            </a:r>
            <a:r>
              <a:rPr lang="en-US" sz="3200" dirty="0"/>
              <a:t>word is truth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John 17:17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14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Are To Be The Examples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329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We Are To Be The Examples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“Let no one despise your youth, but be an example to the believers in word, in conduct, in love, in spirit, in faith, in purity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1 Timothy 4:12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5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 Not Conformed    </a:t>
            </a:r>
            <a:br>
              <a:rPr lang="en-US" sz="3600" b="1" dirty="0"/>
            </a:br>
            <a:r>
              <a:rPr lang="en-US" sz="3600" b="1" dirty="0"/>
              <a:t>                                  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We Are To Be The </a:t>
            </a:r>
            <a:r>
              <a:rPr lang="en-US" sz="3200" dirty="0" smtClean="0"/>
              <a:t>Examples</a:t>
            </a:r>
            <a:endParaRPr lang="en-US" sz="3200" dirty="0"/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3200" dirty="0"/>
              <a:t>“You are our epistle written in our hearts, known and read by all men</a:t>
            </a:r>
            <a:r>
              <a:rPr lang="en-US" sz="3200" dirty="0" smtClean="0"/>
              <a:t>;”</a:t>
            </a:r>
          </a:p>
          <a:p>
            <a:pPr marL="0" indent="0" algn="ctr">
              <a:buNone/>
            </a:pPr>
            <a:r>
              <a:rPr lang="en-US" sz="3200" dirty="0" smtClean="0"/>
              <a:t>2 Corinthians 3:2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5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Not Conformed            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                            </a:t>
            </a:r>
            <a:r>
              <a:rPr lang="en-US" sz="3600" b="1" dirty="0" smtClean="0"/>
              <a:t>       </a:t>
            </a:r>
            <a:r>
              <a:rPr lang="en-US" sz="3600" b="1" dirty="0"/>
              <a:t>to this world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541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9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95</TotalTime>
  <Words>685</Words>
  <Application>Microsoft Office PowerPoint</Application>
  <PresentationFormat>On-screen Show (4:3)</PresentationFormat>
  <Paragraphs>137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Century Gothic</vt:lpstr>
      <vt:lpstr>Vapor Trail</vt:lpstr>
      <vt:lpstr>Not Conformed To This World</vt:lpstr>
      <vt:lpstr>Not Conformed To This World</vt:lpstr>
      <vt:lpstr>Not Conformed          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Not Conformed          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  <vt:lpstr> Not Conformed                                       to this world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PDA</dc:creator>
  <cp:lastModifiedBy>Paul Adams</cp:lastModifiedBy>
  <cp:revision>10</cp:revision>
  <dcterms:created xsi:type="dcterms:W3CDTF">2012-04-27T15:00:18Z</dcterms:created>
  <dcterms:modified xsi:type="dcterms:W3CDTF">2015-04-19T02:21:32Z</dcterms:modified>
</cp:coreProperties>
</file>