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41"/>
  </p:notesMasterIdLst>
  <p:sldIdLst>
    <p:sldId id="283" r:id="rId2"/>
    <p:sldId id="256" r:id="rId3"/>
    <p:sldId id="258" r:id="rId4"/>
    <p:sldId id="284" r:id="rId5"/>
    <p:sldId id="308" r:id="rId6"/>
    <p:sldId id="322" r:id="rId7"/>
    <p:sldId id="323" r:id="rId8"/>
    <p:sldId id="324" r:id="rId9"/>
    <p:sldId id="310" r:id="rId10"/>
    <p:sldId id="311" r:id="rId11"/>
    <p:sldId id="326" r:id="rId12"/>
    <p:sldId id="285" r:id="rId13"/>
    <p:sldId id="286" r:id="rId14"/>
    <p:sldId id="312" r:id="rId15"/>
    <p:sldId id="313" r:id="rId16"/>
    <p:sldId id="287" r:id="rId17"/>
    <p:sldId id="288" r:id="rId18"/>
    <p:sldId id="289" r:id="rId19"/>
    <p:sldId id="314" r:id="rId20"/>
    <p:sldId id="325" r:id="rId21"/>
    <p:sldId id="315" r:id="rId22"/>
    <p:sldId id="316" r:id="rId23"/>
    <p:sldId id="330" r:id="rId24"/>
    <p:sldId id="331" r:id="rId25"/>
    <p:sldId id="290" r:id="rId26"/>
    <p:sldId id="291" r:id="rId27"/>
    <p:sldId id="292" r:id="rId28"/>
    <p:sldId id="317" r:id="rId29"/>
    <p:sldId id="318" r:id="rId30"/>
    <p:sldId id="327" r:id="rId31"/>
    <p:sldId id="328" r:id="rId32"/>
    <p:sldId id="329" r:id="rId33"/>
    <p:sldId id="293" r:id="rId34"/>
    <p:sldId id="294" r:id="rId35"/>
    <p:sldId id="295" r:id="rId36"/>
    <p:sldId id="319" r:id="rId37"/>
    <p:sldId id="320" r:id="rId38"/>
    <p:sldId id="296" r:id="rId39"/>
    <p:sldId id="2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7" d="100"/>
          <a:sy n="87" d="100"/>
        </p:scale>
        <p:origin x="66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1DF63-4505-4418-966E-2A37548C7D44}" type="datetimeFigureOut">
              <a:rPr lang="en-US" smtClean="0"/>
              <a:t>5/9/2015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8A7278-12B9-4885-B299-036D3D0706DA}" type="slidenum">
              <a:rPr lang="en-US" smtClean="0"/>
              <a:t>‹#›</a:t>
            </a:fld>
            <a:endParaRPr lang="en-US"/>
          </a:p>
        </p:txBody>
      </p:sp>
    </p:spTree>
    <p:extLst>
      <p:ext uri="{BB962C8B-B14F-4D97-AF65-F5344CB8AC3E}">
        <p14:creationId xmlns:p14="http://schemas.microsoft.com/office/powerpoint/2010/main" val="184977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2419" y="596019"/>
            <a:ext cx="10014008"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92419" y="3886200"/>
            <a:ext cx="10014008"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9FB202-3F26-4C86-8A19-86B60B2C160A}"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3902937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23570" y="4377486"/>
            <a:ext cx="9884009" cy="907505"/>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23571" y="996188"/>
            <a:ext cx="9735236"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23570" y="5284990"/>
            <a:ext cx="9884009"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FB202-3F26-4C86-8A19-86B60B2C160A}" type="datetimeFigureOut">
              <a:rPr lang="en-US" smtClean="0"/>
              <a:t>5/9/2015</a:t>
            </a:fld>
            <a:endParaRPr lang="en-US"/>
          </a:p>
        </p:txBody>
      </p:sp>
      <p:sp>
        <p:nvSpPr>
          <p:cNvPr id="6" name="Footer Placeholder 5"/>
          <p:cNvSpPr>
            <a:spLocks noGrp="1"/>
          </p:cNvSpPr>
          <p:nvPr>
            <p:ph type="ftr" sz="quarter" idx="11"/>
          </p:nvPr>
        </p:nvSpPr>
        <p:spPr>
          <a:xfrm>
            <a:off x="1223571" y="6181345"/>
            <a:ext cx="7116371" cy="365125"/>
          </a:xfrm>
        </p:spPr>
        <p:txBody>
          <a:bodyPr/>
          <a:lstStyle/>
          <a:p>
            <a:endParaRPr lang="en-US"/>
          </a:p>
        </p:txBody>
      </p:sp>
      <p:sp>
        <p:nvSpPr>
          <p:cNvPr id="7" name="Slide Number Placeholder 6"/>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362298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91129" y="596018"/>
            <a:ext cx="10015299" cy="3137782"/>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91129" y="4343400"/>
            <a:ext cx="10015299"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FB202-3F26-4C86-8A19-86B60B2C160A}"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13350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778425" y="860276"/>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518430" y="29859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590" y="596019"/>
            <a:ext cx="9298820"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5248" y="3650606"/>
            <a:ext cx="8841504"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091130" y="4641206"/>
            <a:ext cx="10015297"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FB202-3F26-4C86-8A19-86B60B2C160A}"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133096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91129" y="3603566"/>
            <a:ext cx="10016451" cy="14688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94687" y="5072366"/>
            <a:ext cx="10016452"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FB202-3F26-4C86-8A19-86B60B2C160A}"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3347842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778425" y="753851"/>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10516742" y="2879498"/>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590" y="596019"/>
            <a:ext cx="9298820"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1129" y="3886200"/>
            <a:ext cx="10016451"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091129" y="4939862"/>
            <a:ext cx="10016451"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FB202-3F26-4C86-8A19-86B60B2C160A}"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617916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91129" y="596018"/>
            <a:ext cx="10015297" cy="2756783"/>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091129" y="3682942"/>
            <a:ext cx="10015297"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091129" y="4732224"/>
            <a:ext cx="10015296"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FB202-3F26-4C86-8A19-86B60B2C160A}"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109903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091130" y="596018"/>
            <a:ext cx="10015297" cy="131248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FB202-3F26-4C86-8A19-86B60B2C160A}"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3600913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5611" y="596018"/>
            <a:ext cx="2370816" cy="550604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91130" y="596018"/>
            <a:ext cx="7498849" cy="550604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FB202-3F26-4C86-8A19-86B60B2C160A}"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279191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FB202-3F26-4C86-8A19-86B60B2C160A}"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135193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2419" y="3270699"/>
            <a:ext cx="10014008" cy="1823305"/>
          </a:xfrm>
        </p:spPr>
        <p:txBody>
          <a:bodyPr anchor="b">
            <a:normAutofit/>
          </a:bodyPr>
          <a:lstStyle>
            <a:lvl1pPr algn="r">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92419" y="5103810"/>
            <a:ext cx="10014008"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FB202-3F26-4C86-8A19-86B60B2C160A}" type="datetimeFigureOut">
              <a:rPr lang="en-US" smtClean="0"/>
              <a:t>5/9/2015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223723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1130" y="2060899"/>
            <a:ext cx="4913431"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41" y="2060898"/>
            <a:ext cx="4918985"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9FB202-3F26-4C86-8A19-86B60B2C160A}" type="datetimeFigureOut">
              <a:rPr lang="en-US" smtClean="0"/>
              <a:t>5/9/2015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410851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75075" y="2060898"/>
            <a:ext cx="4529484"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1130" y="2786028"/>
            <a:ext cx="4913431"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46867" y="2060899"/>
            <a:ext cx="455956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20" y="2786028"/>
            <a:ext cx="493536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9FB202-3F26-4C86-8A19-86B60B2C160A}" type="datetimeFigureOut">
              <a:rPr lang="en-US" smtClean="0"/>
              <a:t>5/9/2015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11160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9FB202-3F26-4C86-8A19-86B60B2C160A}" type="datetimeFigureOut">
              <a:rPr lang="en-US" smtClean="0"/>
              <a:t>5/9/2015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197899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FB202-3F26-4C86-8A19-86B60B2C160A}" type="datetimeFigureOut">
              <a:rPr lang="en-US" smtClean="0"/>
              <a:t>5/9/2015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357969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1130" y="1754928"/>
            <a:ext cx="3639364" cy="1371600"/>
          </a:xfrm>
        </p:spPr>
        <p:txBody>
          <a:bodyPr anchor="b">
            <a:normAutofit/>
          </a:bodyPr>
          <a:lstStyle>
            <a:lvl1pPr algn="l">
              <a:defRPr sz="2200" b="0"/>
            </a:lvl1pPr>
          </a:lstStyle>
          <a:p>
            <a:r>
              <a:rPr lang="en-US" smtClean="0"/>
              <a:t>Click to edit Master title style</a:t>
            </a:r>
            <a:endParaRPr lang="en-US" dirty="0"/>
          </a:p>
        </p:txBody>
      </p:sp>
      <p:sp>
        <p:nvSpPr>
          <p:cNvPr id="3" name="Content Placeholder 2"/>
          <p:cNvSpPr>
            <a:spLocks noGrp="1"/>
          </p:cNvSpPr>
          <p:nvPr>
            <p:ph idx="1"/>
          </p:nvPr>
        </p:nvSpPr>
        <p:spPr>
          <a:xfrm>
            <a:off x="5105142" y="596019"/>
            <a:ext cx="6001285"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91130" y="3126528"/>
            <a:ext cx="3639364"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FB202-3F26-4C86-8A19-86B60B2C160A}" type="datetimeFigureOut">
              <a:rPr lang="en-US" smtClean="0"/>
              <a:t>5/9/2015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2155786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1130" y="1898269"/>
            <a:ext cx="58984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353923" y="-18288"/>
            <a:ext cx="3333416"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089758" y="3269869"/>
            <a:ext cx="5898404"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31532" y="6181345"/>
            <a:ext cx="958003" cy="365125"/>
          </a:xfrm>
        </p:spPr>
        <p:txBody>
          <a:bodyPr/>
          <a:lstStyle/>
          <a:p>
            <a:fld id="{7A9FB202-3F26-4C86-8A19-86B60B2C160A}" type="datetimeFigureOut">
              <a:rPr lang="en-US" smtClean="0"/>
              <a:t>5/9/2015</a:t>
            </a:fld>
            <a:endParaRPr lang="en-US"/>
          </a:p>
        </p:txBody>
      </p:sp>
      <p:sp>
        <p:nvSpPr>
          <p:cNvPr id="6" name="Footer Placeholder 5"/>
          <p:cNvSpPr>
            <a:spLocks noGrp="1"/>
          </p:cNvSpPr>
          <p:nvPr>
            <p:ph type="ftr" sz="quarter" idx="11"/>
          </p:nvPr>
        </p:nvSpPr>
        <p:spPr>
          <a:xfrm>
            <a:off x="1091131" y="6181345"/>
            <a:ext cx="4940400" cy="365125"/>
          </a:xfrm>
        </p:spPr>
        <p:txBody>
          <a:bodyPr/>
          <a:lstStyle/>
          <a:p>
            <a:endParaRPr lang="en-US"/>
          </a:p>
        </p:txBody>
      </p:sp>
      <p:sp>
        <p:nvSpPr>
          <p:cNvPr id="7" name="Slide Number Placeholder 6"/>
          <p:cNvSpPr>
            <a:spLocks noGrp="1"/>
          </p:cNvSpPr>
          <p:nvPr>
            <p:ph type="sldNum" sz="quarter" idx="12"/>
          </p:nvPr>
        </p:nvSpPr>
        <p:spPr>
          <a:xfrm>
            <a:off x="10699016" y="6181344"/>
            <a:ext cx="406915" cy="329250"/>
          </a:xfrm>
        </p:spPr>
        <p:txBody>
          <a:bodyPr/>
          <a:lstStyle/>
          <a:p>
            <a:fld id="{1DB14EE1-9AE6-41F5-A3E2-ECB46714BCA0}" type="slidenum">
              <a:rPr lang="en-US" smtClean="0"/>
              <a:t>‹#›</a:t>
            </a:fld>
            <a:endParaRPr lang="en-US"/>
          </a:p>
        </p:txBody>
      </p:sp>
    </p:spTree>
    <p:extLst>
      <p:ext uri="{BB962C8B-B14F-4D97-AF65-F5344CB8AC3E}">
        <p14:creationId xmlns:p14="http://schemas.microsoft.com/office/powerpoint/2010/main" val="192960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28000"/>
                <a:satMod val="94000"/>
                <a:lumMod val="20000"/>
              </a:schemeClr>
              <a:schemeClr val="bg2">
                <a:tint val="94000"/>
                <a:shade val="84000"/>
                <a:satMod val="148000"/>
                <a:lumMod val="114000"/>
              </a:schemeClr>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1130" y="596018"/>
            <a:ext cx="10015297" cy="131248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1131" y="2060898"/>
            <a:ext cx="10015296" cy="4041162"/>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735611" y="6178261"/>
            <a:ext cx="1716619"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7A9FB202-3F26-4C86-8A19-86B60B2C160A}" type="datetimeFigureOut">
              <a:rPr lang="en-US" smtClean="0"/>
              <a:t>5/9/2015</a:t>
            </a:fld>
            <a:endParaRPr lang="en-US"/>
          </a:p>
        </p:txBody>
      </p:sp>
      <p:sp>
        <p:nvSpPr>
          <p:cNvPr id="5" name="Footer Placeholder 4"/>
          <p:cNvSpPr>
            <a:spLocks noGrp="1"/>
          </p:cNvSpPr>
          <p:nvPr>
            <p:ph type="ftr" sz="quarter" idx="3"/>
          </p:nvPr>
        </p:nvSpPr>
        <p:spPr>
          <a:xfrm>
            <a:off x="1091130" y="6178261"/>
            <a:ext cx="7498849"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56270" y="6178261"/>
            <a:ext cx="551311"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1DB14EE1-9AE6-41F5-A3E2-ECB46714BCA0}" type="slidenum">
              <a:rPr lang="en-US" smtClean="0"/>
              <a:t>‹#›</a:t>
            </a:fld>
            <a:endParaRPr lang="en-US"/>
          </a:p>
        </p:txBody>
      </p:sp>
    </p:spTree>
    <p:extLst>
      <p:ext uri="{BB962C8B-B14F-4D97-AF65-F5344CB8AC3E}">
        <p14:creationId xmlns:p14="http://schemas.microsoft.com/office/powerpoint/2010/main" val="1104096826"/>
      </p:ext>
    </p:extLst>
  </p:cSld>
  <p:clrMap bg1="dk1" tx1="lt1" bg2="dk2"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7619" y="4648200"/>
            <a:ext cx="10014008" cy="1914308"/>
          </a:xfrm>
        </p:spPr>
        <p:txBody>
          <a:bodyPr>
            <a:normAutofit/>
          </a:bodyPr>
          <a:lstStyle/>
          <a:p>
            <a:r>
              <a:rPr lang="en-US" sz="4400" dirty="0" smtClean="0"/>
              <a:t>Scripture Reading:</a:t>
            </a:r>
          </a:p>
          <a:p>
            <a:r>
              <a:rPr lang="en-US" sz="4400" dirty="0" smtClean="0"/>
              <a:t>Ecclesiastes 12:1-7</a:t>
            </a:r>
            <a:endParaRPr lang="en-US" sz="4400" dirty="0"/>
          </a:p>
        </p:txBody>
      </p:sp>
      <p:pic>
        <p:nvPicPr>
          <p:cNvPr id="4" name="Picture 3"/>
          <p:cNvPicPr>
            <a:picLocks noChangeAspect="1"/>
          </p:cNvPicPr>
          <p:nvPr/>
        </p:nvPicPr>
        <p:blipFill>
          <a:blip r:embed="rId2"/>
          <a:stretch>
            <a:fillRect/>
          </a:stretch>
        </p:blipFill>
        <p:spPr>
          <a:xfrm>
            <a:off x="2514600" y="1"/>
            <a:ext cx="7020046" cy="3948776"/>
          </a:xfrm>
          <a:prstGeom prst="rect">
            <a:avLst/>
          </a:prstGeom>
          <a:effectLst>
            <a:softEdge rad="635000"/>
          </a:effectLst>
        </p:spPr>
      </p:pic>
    </p:spTree>
    <p:extLst>
      <p:ext uri="{BB962C8B-B14F-4D97-AF65-F5344CB8AC3E}">
        <p14:creationId xmlns:p14="http://schemas.microsoft.com/office/powerpoint/2010/main" val="1523851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Supposed To Sin</a:t>
            </a:r>
          </a:p>
          <a:p>
            <a:pPr marL="0" indent="0" algn="ctr">
              <a:buNone/>
            </a:pPr>
            <a:endParaRPr lang="en-US" sz="4000" dirty="0"/>
          </a:p>
          <a:p>
            <a:pPr marL="0" indent="0" algn="ctr">
              <a:buNone/>
            </a:pPr>
            <a:r>
              <a:rPr lang="en-US" sz="4000" dirty="0">
                <a:solidFill>
                  <a:schemeClr val="tx1"/>
                </a:solidFill>
              </a:rPr>
              <a:t>“Rejoice, O young man, in your youth, and let your heart cheer you in the days of your youth. Walk in the ways of your heart and the sight of your eyes. But know that for all these things God will bring you into judgment</a:t>
            </a:r>
            <a:r>
              <a:rPr lang="en-US" sz="4000" dirty="0" smtClean="0">
                <a:solidFill>
                  <a:schemeClr val="tx1"/>
                </a:solidFill>
              </a:rPr>
              <a:t>.”</a:t>
            </a:r>
          </a:p>
          <a:p>
            <a:pPr marL="0" indent="0" algn="ctr">
              <a:buNone/>
            </a:pPr>
            <a:r>
              <a:rPr lang="en-US" sz="4000" dirty="0" smtClean="0">
                <a:solidFill>
                  <a:schemeClr val="tx1"/>
                </a:solidFill>
              </a:rPr>
              <a:t>Ecclesiastes 11:9</a:t>
            </a:r>
          </a:p>
        </p:txBody>
      </p:sp>
    </p:spTree>
    <p:extLst>
      <p:ext uri="{BB962C8B-B14F-4D97-AF65-F5344CB8AC3E}">
        <p14:creationId xmlns:p14="http://schemas.microsoft.com/office/powerpoint/2010/main" val="2485557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Supposed To Sin</a:t>
            </a:r>
          </a:p>
        </p:txBody>
      </p:sp>
    </p:spTree>
    <p:extLst>
      <p:ext uri="{BB962C8B-B14F-4D97-AF65-F5344CB8AC3E}">
        <p14:creationId xmlns:p14="http://schemas.microsoft.com/office/powerpoint/2010/main" val="838658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Supposed To Sin</a:t>
            </a:r>
          </a:p>
          <a:p>
            <a:pPr marL="0" indent="0" algn="ctr">
              <a:buNone/>
            </a:pPr>
            <a:r>
              <a:rPr lang="en-US" sz="4000" b="1" dirty="0" smtClean="0">
                <a:solidFill>
                  <a:srgbClr val="00B0F0"/>
                </a:solidFill>
              </a:rPr>
              <a:t>I Am Invincible</a:t>
            </a:r>
          </a:p>
        </p:txBody>
      </p:sp>
    </p:spTree>
    <p:extLst>
      <p:ext uri="{BB962C8B-B14F-4D97-AF65-F5344CB8AC3E}">
        <p14:creationId xmlns:p14="http://schemas.microsoft.com/office/powerpoint/2010/main" val="1291085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Invincible</a:t>
            </a:r>
          </a:p>
          <a:p>
            <a:pPr marL="0" indent="0" algn="ctr">
              <a:buNone/>
            </a:pPr>
            <a:endParaRPr lang="en-US" sz="4000" dirty="0"/>
          </a:p>
          <a:p>
            <a:pPr marL="0" indent="0" algn="ctr">
              <a:buNone/>
            </a:pPr>
            <a:endParaRPr lang="en-US" sz="4000" dirty="0" smtClean="0"/>
          </a:p>
        </p:txBody>
      </p:sp>
    </p:spTree>
    <p:extLst>
      <p:ext uri="{BB962C8B-B14F-4D97-AF65-F5344CB8AC3E}">
        <p14:creationId xmlns:p14="http://schemas.microsoft.com/office/powerpoint/2010/main" val="937200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Invincible</a:t>
            </a:r>
          </a:p>
          <a:p>
            <a:pPr marL="0" indent="0" algn="ctr">
              <a:buNone/>
            </a:pPr>
            <a:endParaRPr lang="en-US" sz="4000" dirty="0"/>
          </a:p>
          <a:p>
            <a:pPr marL="0" indent="0" algn="ctr">
              <a:buNone/>
            </a:pPr>
            <a:r>
              <a:rPr lang="en-US" sz="4000" dirty="0">
                <a:solidFill>
                  <a:schemeClr val="tx1"/>
                </a:solidFill>
              </a:rPr>
              <a:t>“Be not overly wicked, neither be a fool. Why should you die before your time</a:t>
            </a:r>
            <a:r>
              <a:rPr lang="en-US" sz="4000" dirty="0" smtClean="0">
                <a:solidFill>
                  <a:schemeClr val="tx1"/>
                </a:solidFill>
              </a:rPr>
              <a:t>?”</a:t>
            </a:r>
          </a:p>
          <a:p>
            <a:pPr marL="0" indent="0" algn="ctr">
              <a:buNone/>
            </a:pPr>
            <a:r>
              <a:rPr lang="en-US" sz="4000" dirty="0" smtClean="0">
                <a:solidFill>
                  <a:schemeClr val="tx1"/>
                </a:solidFill>
              </a:rPr>
              <a:t>Ecclesiastes 7:17</a:t>
            </a:r>
          </a:p>
        </p:txBody>
      </p:sp>
    </p:spTree>
    <p:extLst>
      <p:ext uri="{BB962C8B-B14F-4D97-AF65-F5344CB8AC3E}">
        <p14:creationId xmlns:p14="http://schemas.microsoft.com/office/powerpoint/2010/main" val="3855923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Invincible</a:t>
            </a:r>
          </a:p>
          <a:p>
            <a:pPr marL="0" indent="0" algn="ctr">
              <a:buNone/>
            </a:pPr>
            <a:endParaRPr lang="en-US" sz="4000" dirty="0"/>
          </a:p>
          <a:p>
            <a:pPr marL="0" indent="0" algn="ctr">
              <a:buNone/>
            </a:pPr>
            <a:r>
              <a:rPr lang="en-US" sz="4000" dirty="0">
                <a:solidFill>
                  <a:schemeClr val="tx1"/>
                </a:solidFill>
              </a:rPr>
              <a:t>“For what is your life? It is even a vapor that appears for a little time and then vanishes away</a:t>
            </a:r>
            <a:r>
              <a:rPr lang="en-US" sz="4000" dirty="0" smtClean="0">
                <a:solidFill>
                  <a:schemeClr val="tx1"/>
                </a:solidFill>
              </a:rPr>
              <a:t>.”</a:t>
            </a:r>
          </a:p>
          <a:p>
            <a:pPr marL="0" indent="0" algn="ctr">
              <a:buNone/>
            </a:pPr>
            <a:r>
              <a:rPr lang="en-US" sz="4000" dirty="0" smtClean="0">
                <a:solidFill>
                  <a:schemeClr val="tx1"/>
                </a:solidFill>
              </a:rPr>
              <a:t>James 4:14</a:t>
            </a:r>
          </a:p>
        </p:txBody>
      </p:sp>
    </p:spTree>
    <p:extLst>
      <p:ext uri="{BB962C8B-B14F-4D97-AF65-F5344CB8AC3E}">
        <p14:creationId xmlns:p14="http://schemas.microsoft.com/office/powerpoint/2010/main" val="1644443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Supposed To Sin</a:t>
            </a:r>
          </a:p>
          <a:p>
            <a:pPr marL="0" indent="0" algn="ctr">
              <a:buNone/>
            </a:pPr>
            <a:r>
              <a:rPr lang="en-US" sz="4000" b="1" dirty="0" smtClean="0">
                <a:solidFill>
                  <a:srgbClr val="00B0F0"/>
                </a:solidFill>
              </a:rPr>
              <a:t>I Am Invincible</a:t>
            </a:r>
          </a:p>
        </p:txBody>
      </p:sp>
    </p:spTree>
    <p:extLst>
      <p:ext uri="{BB962C8B-B14F-4D97-AF65-F5344CB8AC3E}">
        <p14:creationId xmlns:p14="http://schemas.microsoft.com/office/powerpoint/2010/main" val="1336222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Supposed To Sin</a:t>
            </a:r>
          </a:p>
          <a:p>
            <a:pPr marL="0" indent="0" algn="ctr">
              <a:buNone/>
            </a:pPr>
            <a:r>
              <a:rPr lang="en-US" sz="4000" b="1" dirty="0" smtClean="0">
                <a:solidFill>
                  <a:srgbClr val="00B0F0"/>
                </a:solidFill>
              </a:rPr>
              <a:t>I Am Invincible</a:t>
            </a:r>
          </a:p>
          <a:p>
            <a:pPr marL="0" indent="0" algn="ctr">
              <a:buNone/>
            </a:pPr>
            <a:r>
              <a:rPr lang="en-US" sz="4000" b="1" dirty="0" smtClean="0">
                <a:solidFill>
                  <a:srgbClr val="00B0F0"/>
                </a:solidFill>
              </a:rPr>
              <a:t>Old People Don’t Understand</a:t>
            </a:r>
          </a:p>
        </p:txBody>
      </p:sp>
    </p:spTree>
    <p:extLst>
      <p:ext uri="{BB962C8B-B14F-4D97-AF65-F5344CB8AC3E}">
        <p14:creationId xmlns:p14="http://schemas.microsoft.com/office/powerpoint/2010/main" val="2374434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Old People Don’t Understand</a:t>
            </a:r>
          </a:p>
          <a:p>
            <a:pPr marL="0" indent="0" algn="ctr">
              <a:buNone/>
            </a:pPr>
            <a:endParaRPr lang="en-US" sz="4000" dirty="0"/>
          </a:p>
          <a:p>
            <a:pPr marL="0" indent="0" algn="ctr">
              <a:buNone/>
            </a:pPr>
            <a:endParaRPr lang="en-US" sz="4000" dirty="0" smtClean="0"/>
          </a:p>
        </p:txBody>
      </p:sp>
    </p:spTree>
    <p:extLst>
      <p:ext uri="{BB962C8B-B14F-4D97-AF65-F5344CB8AC3E}">
        <p14:creationId xmlns:p14="http://schemas.microsoft.com/office/powerpoint/2010/main" val="165639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Old People Don’t Understand</a:t>
            </a:r>
          </a:p>
          <a:p>
            <a:pPr marL="0" indent="0" algn="ctr">
              <a:buNone/>
            </a:pPr>
            <a:endParaRPr lang="en-US" sz="4000" dirty="0"/>
          </a:p>
          <a:p>
            <a:pPr algn="ctr"/>
            <a:r>
              <a:rPr lang="en-US" sz="4000" dirty="0" smtClean="0">
                <a:solidFill>
                  <a:schemeClr val="tx1"/>
                </a:solidFill>
              </a:rPr>
              <a:t>They just don’t get it</a:t>
            </a:r>
          </a:p>
        </p:txBody>
      </p:sp>
    </p:spTree>
    <p:extLst>
      <p:ext uri="{BB962C8B-B14F-4D97-AF65-F5344CB8AC3E}">
        <p14:creationId xmlns:p14="http://schemas.microsoft.com/office/powerpoint/2010/main" val="3035994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1"/>
            <a:ext cx="12192000" cy="6858001"/>
          </a:xfrm>
          <a:prstGeom prst="rect">
            <a:avLst/>
          </a:prstGeom>
        </p:spPr>
      </p:pic>
      <p:sp>
        <p:nvSpPr>
          <p:cNvPr id="5" name="TextBox 4"/>
          <p:cNvSpPr txBox="1"/>
          <p:nvPr/>
        </p:nvSpPr>
        <p:spPr>
          <a:xfrm>
            <a:off x="1370284" y="5338653"/>
            <a:ext cx="9329936" cy="1200329"/>
          </a:xfrm>
          <a:prstGeom prst="rect">
            <a:avLst/>
          </a:prstGeom>
          <a:noFill/>
        </p:spPr>
        <p:txBody>
          <a:bodyPr wrap="square" rtlCol="0">
            <a:spAutoFit/>
          </a:bodyPr>
          <a:lstStyle/>
          <a:p>
            <a:pPr algn="ctr"/>
            <a:r>
              <a:rPr lang="en-US" sz="7200"/>
              <a:t>We tell ourselves!</a:t>
            </a:r>
          </a:p>
        </p:txBody>
      </p:sp>
    </p:spTree>
    <p:extLst>
      <p:ext uri="{BB962C8B-B14F-4D97-AF65-F5344CB8AC3E}">
        <p14:creationId xmlns:p14="http://schemas.microsoft.com/office/powerpoint/2010/main" val="336465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Old People Don’t Understand</a:t>
            </a:r>
          </a:p>
          <a:p>
            <a:pPr marL="0" indent="0" algn="ctr">
              <a:buNone/>
            </a:pPr>
            <a:endParaRPr lang="en-US" sz="4000" dirty="0"/>
          </a:p>
          <a:p>
            <a:pPr algn="ctr"/>
            <a:r>
              <a:rPr lang="en-US" sz="4000" dirty="0" smtClean="0">
                <a:solidFill>
                  <a:schemeClr val="tx1"/>
                </a:solidFill>
              </a:rPr>
              <a:t>They just don’t get it</a:t>
            </a:r>
          </a:p>
          <a:p>
            <a:pPr algn="ctr"/>
            <a:r>
              <a:rPr lang="en-US" sz="4000" dirty="0" smtClean="0">
                <a:solidFill>
                  <a:schemeClr val="tx1"/>
                </a:solidFill>
              </a:rPr>
              <a:t>Lame!</a:t>
            </a:r>
          </a:p>
        </p:txBody>
      </p:sp>
    </p:spTree>
    <p:extLst>
      <p:ext uri="{BB962C8B-B14F-4D97-AF65-F5344CB8AC3E}">
        <p14:creationId xmlns:p14="http://schemas.microsoft.com/office/powerpoint/2010/main" val="1671468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Old People Don’t Understand</a:t>
            </a:r>
          </a:p>
          <a:p>
            <a:pPr marL="0" indent="0" algn="ctr">
              <a:buNone/>
            </a:pPr>
            <a:endParaRPr lang="en-US" sz="4000" dirty="0"/>
          </a:p>
          <a:p>
            <a:pPr marL="0" indent="0" algn="ctr">
              <a:buNone/>
            </a:pPr>
            <a:r>
              <a:rPr lang="en-US" sz="4000" dirty="0">
                <a:solidFill>
                  <a:schemeClr val="tx1"/>
                </a:solidFill>
              </a:rPr>
              <a:t>“Wisdom is with the aged,</a:t>
            </a:r>
          </a:p>
          <a:p>
            <a:pPr marL="0" indent="0" algn="ctr">
              <a:buNone/>
            </a:pPr>
            <a:r>
              <a:rPr lang="en-US" sz="4000" dirty="0">
                <a:solidFill>
                  <a:schemeClr val="tx1"/>
                </a:solidFill>
              </a:rPr>
              <a:t>    and understanding in length of days</a:t>
            </a:r>
            <a:r>
              <a:rPr lang="en-US" sz="4000" dirty="0" smtClean="0">
                <a:solidFill>
                  <a:schemeClr val="tx1"/>
                </a:solidFill>
              </a:rPr>
              <a:t>.”</a:t>
            </a:r>
          </a:p>
          <a:p>
            <a:pPr marL="0" indent="0" algn="ctr">
              <a:buNone/>
            </a:pPr>
            <a:r>
              <a:rPr lang="en-US" sz="4000" dirty="0" smtClean="0">
                <a:solidFill>
                  <a:schemeClr val="tx1"/>
                </a:solidFill>
              </a:rPr>
              <a:t>Job 12:12</a:t>
            </a:r>
          </a:p>
        </p:txBody>
      </p:sp>
    </p:spTree>
    <p:extLst>
      <p:ext uri="{BB962C8B-B14F-4D97-AF65-F5344CB8AC3E}">
        <p14:creationId xmlns:p14="http://schemas.microsoft.com/office/powerpoint/2010/main" val="1487230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Old People Don’t Understand</a:t>
            </a:r>
          </a:p>
          <a:p>
            <a:pPr marL="0" indent="0" algn="ctr">
              <a:buNone/>
            </a:pPr>
            <a:endParaRPr lang="en-US" sz="4000" dirty="0"/>
          </a:p>
          <a:p>
            <a:pPr marL="0" indent="0" algn="ctr">
              <a:buNone/>
            </a:pPr>
            <a:r>
              <a:rPr lang="en-US" sz="4000" dirty="0">
                <a:solidFill>
                  <a:schemeClr val="tx1"/>
                </a:solidFill>
              </a:rPr>
              <a:t>“Listen to advice and accept instruction, that you may gain wisdom in the future</a:t>
            </a:r>
            <a:r>
              <a:rPr lang="en-US" sz="4000" dirty="0" smtClean="0">
                <a:solidFill>
                  <a:schemeClr val="tx1"/>
                </a:solidFill>
              </a:rPr>
              <a:t>.”</a:t>
            </a:r>
          </a:p>
          <a:p>
            <a:pPr marL="0" indent="0" algn="ctr">
              <a:buNone/>
            </a:pPr>
            <a:r>
              <a:rPr lang="en-US" sz="4000" dirty="0" smtClean="0">
                <a:solidFill>
                  <a:schemeClr val="tx1"/>
                </a:solidFill>
              </a:rPr>
              <a:t>Proverbs 19:20</a:t>
            </a:r>
          </a:p>
        </p:txBody>
      </p:sp>
    </p:spTree>
    <p:extLst>
      <p:ext uri="{BB962C8B-B14F-4D97-AF65-F5344CB8AC3E}">
        <p14:creationId xmlns:p14="http://schemas.microsoft.com/office/powerpoint/2010/main" val="2732413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Old People Don’t Understand</a:t>
            </a:r>
          </a:p>
          <a:p>
            <a:pPr marL="0" indent="0" algn="ctr">
              <a:buNone/>
            </a:pPr>
            <a:endParaRPr lang="en-US" sz="4000" dirty="0"/>
          </a:p>
          <a:p>
            <a:pPr marL="0" indent="0" algn="ctr">
              <a:buNone/>
            </a:pPr>
            <a:r>
              <a:rPr lang="en-US" sz="4000" dirty="0" smtClean="0">
                <a:solidFill>
                  <a:schemeClr val="tx1"/>
                </a:solidFill>
              </a:rPr>
              <a:t>“You </a:t>
            </a:r>
            <a:r>
              <a:rPr lang="en-US" sz="4000" dirty="0">
                <a:solidFill>
                  <a:schemeClr val="tx1"/>
                </a:solidFill>
              </a:rPr>
              <a:t>shall stand up before the gray head and honor the face of an old man, and you shall fear your God: I am the Lord</a:t>
            </a:r>
            <a:r>
              <a:rPr lang="en-US" sz="4000" dirty="0" smtClean="0">
                <a:solidFill>
                  <a:schemeClr val="tx1"/>
                </a:solidFill>
              </a:rPr>
              <a:t>.”</a:t>
            </a:r>
          </a:p>
          <a:p>
            <a:pPr marL="0" indent="0" algn="ctr">
              <a:buNone/>
            </a:pPr>
            <a:r>
              <a:rPr lang="en-US" sz="4000" dirty="0" smtClean="0">
                <a:solidFill>
                  <a:schemeClr val="tx1"/>
                </a:solidFill>
              </a:rPr>
              <a:t>Leviticus 19:32</a:t>
            </a:r>
          </a:p>
        </p:txBody>
      </p:sp>
    </p:spTree>
    <p:extLst>
      <p:ext uri="{BB962C8B-B14F-4D97-AF65-F5344CB8AC3E}">
        <p14:creationId xmlns:p14="http://schemas.microsoft.com/office/powerpoint/2010/main" val="4183936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Old People Don’t Understand</a:t>
            </a:r>
          </a:p>
          <a:p>
            <a:pPr marL="0" indent="0" algn="ctr">
              <a:buNone/>
            </a:pPr>
            <a:endParaRPr lang="en-US" sz="4000" dirty="0"/>
          </a:p>
          <a:p>
            <a:pPr marL="0" indent="0" algn="ctr">
              <a:buNone/>
            </a:pPr>
            <a:r>
              <a:rPr lang="en-US" sz="4000" dirty="0">
                <a:solidFill>
                  <a:schemeClr val="tx1"/>
                </a:solidFill>
              </a:rPr>
              <a:t>“Honor your father and mother</a:t>
            </a:r>
            <a:r>
              <a:rPr lang="en-US" sz="4000" dirty="0" smtClean="0">
                <a:solidFill>
                  <a:schemeClr val="tx1"/>
                </a:solidFill>
              </a:rPr>
              <a:t>, </a:t>
            </a:r>
            <a:r>
              <a:rPr lang="en-US" sz="4000" dirty="0">
                <a:solidFill>
                  <a:schemeClr val="tx1"/>
                </a:solidFill>
              </a:rPr>
              <a:t>which is the first commandment with promise</a:t>
            </a:r>
            <a:r>
              <a:rPr lang="en-US" sz="4000" dirty="0" smtClean="0">
                <a:solidFill>
                  <a:schemeClr val="tx1"/>
                </a:solidFill>
              </a:rPr>
              <a:t>: ‘that </a:t>
            </a:r>
            <a:r>
              <a:rPr lang="en-US" sz="4000" dirty="0">
                <a:solidFill>
                  <a:schemeClr val="tx1"/>
                </a:solidFill>
              </a:rPr>
              <a:t>it may be well with you and you may live long on the earth</a:t>
            </a:r>
            <a:r>
              <a:rPr lang="en-US" sz="4000" dirty="0" smtClean="0">
                <a:solidFill>
                  <a:schemeClr val="tx1"/>
                </a:solidFill>
              </a:rPr>
              <a:t>.’”</a:t>
            </a:r>
          </a:p>
          <a:p>
            <a:pPr marL="0" indent="0" algn="ctr">
              <a:buNone/>
            </a:pPr>
            <a:r>
              <a:rPr lang="en-US" sz="4000" dirty="0" smtClean="0">
                <a:solidFill>
                  <a:schemeClr val="tx1"/>
                </a:solidFill>
              </a:rPr>
              <a:t>Ephesians 6:2-3</a:t>
            </a:r>
          </a:p>
        </p:txBody>
      </p:sp>
    </p:spTree>
    <p:extLst>
      <p:ext uri="{BB962C8B-B14F-4D97-AF65-F5344CB8AC3E}">
        <p14:creationId xmlns:p14="http://schemas.microsoft.com/office/powerpoint/2010/main" val="2215242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Supposed To Sin</a:t>
            </a:r>
          </a:p>
          <a:p>
            <a:pPr marL="0" indent="0" algn="ctr">
              <a:buNone/>
            </a:pPr>
            <a:r>
              <a:rPr lang="en-US" sz="4000" b="1" dirty="0" smtClean="0">
                <a:solidFill>
                  <a:srgbClr val="00B0F0"/>
                </a:solidFill>
              </a:rPr>
              <a:t>I Am Invincible</a:t>
            </a:r>
          </a:p>
          <a:p>
            <a:pPr marL="0" indent="0" algn="ctr">
              <a:buNone/>
            </a:pPr>
            <a:r>
              <a:rPr lang="en-US" sz="4000" b="1" dirty="0" smtClean="0">
                <a:solidFill>
                  <a:srgbClr val="00B0F0"/>
                </a:solidFill>
              </a:rPr>
              <a:t>Old People Don’t Understand</a:t>
            </a:r>
          </a:p>
        </p:txBody>
      </p:sp>
    </p:spTree>
    <p:extLst>
      <p:ext uri="{BB962C8B-B14F-4D97-AF65-F5344CB8AC3E}">
        <p14:creationId xmlns:p14="http://schemas.microsoft.com/office/powerpoint/2010/main" val="3101663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Supposed To Sin</a:t>
            </a:r>
          </a:p>
          <a:p>
            <a:pPr marL="0" indent="0" algn="ctr">
              <a:buNone/>
            </a:pPr>
            <a:r>
              <a:rPr lang="en-US" sz="4000" b="1" dirty="0" smtClean="0">
                <a:solidFill>
                  <a:srgbClr val="00B0F0"/>
                </a:solidFill>
              </a:rPr>
              <a:t>I Am Invincible</a:t>
            </a:r>
          </a:p>
          <a:p>
            <a:pPr marL="0" indent="0" algn="ctr">
              <a:buNone/>
            </a:pPr>
            <a:r>
              <a:rPr lang="en-US" sz="4000" b="1" dirty="0" smtClean="0">
                <a:solidFill>
                  <a:srgbClr val="00B0F0"/>
                </a:solidFill>
              </a:rPr>
              <a:t>Old People Don’t Understand</a:t>
            </a:r>
          </a:p>
          <a:p>
            <a:pPr marL="0" indent="0" algn="ctr">
              <a:buNone/>
            </a:pPr>
            <a:r>
              <a:rPr lang="en-US" sz="4000" b="1" dirty="0" smtClean="0">
                <a:solidFill>
                  <a:srgbClr val="00B0F0"/>
                </a:solidFill>
              </a:rPr>
              <a:t>I Am Too Young To Serve</a:t>
            </a:r>
            <a:endParaRPr lang="en-US" sz="4000" b="1" dirty="0">
              <a:solidFill>
                <a:srgbClr val="00B0F0"/>
              </a:solidFill>
            </a:endParaRPr>
          </a:p>
        </p:txBody>
      </p:sp>
    </p:spTree>
    <p:extLst>
      <p:ext uri="{BB962C8B-B14F-4D97-AF65-F5344CB8AC3E}">
        <p14:creationId xmlns:p14="http://schemas.microsoft.com/office/powerpoint/2010/main" val="631577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Too Young To Serve</a:t>
            </a:r>
            <a:endParaRPr lang="en-US" sz="4000" b="1" dirty="0">
              <a:solidFill>
                <a:srgbClr val="00B0F0"/>
              </a:solidFill>
            </a:endParaRPr>
          </a:p>
          <a:p>
            <a:pPr marL="0" indent="0" algn="ctr">
              <a:buNone/>
            </a:pPr>
            <a:endParaRPr lang="en-US" sz="4000" dirty="0" smtClean="0"/>
          </a:p>
          <a:p>
            <a:pPr marL="0" indent="0" algn="ctr">
              <a:buNone/>
            </a:pPr>
            <a:endParaRPr lang="en-US" sz="4000" dirty="0" smtClean="0"/>
          </a:p>
        </p:txBody>
      </p:sp>
    </p:spTree>
    <p:extLst>
      <p:ext uri="{BB962C8B-B14F-4D97-AF65-F5344CB8AC3E}">
        <p14:creationId xmlns:p14="http://schemas.microsoft.com/office/powerpoint/2010/main" val="633484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Too Young To Serve</a:t>
            </a:r>
            <a:endParaRPr lang="en-US" sz="4000" b="1" dirty="0">
              <a:solidFill>
                <a:srgbClr val="00B0F0"/>
              </a:solidFill>
            </a:endParaRPr>
          </a:p>
          <a:p>
            <a:pPr marL="0" indent="0" algn="ctr">
              <a:buNone/>
            </a:pPr>
            <a:endParaRPr lang="en-US" sz="4000" dirty="0" smtClean="0"/>
          </a:p>
          <a:p>
            <a:pPr marL="0" indent="0" algn="ctr">
              <a:buNone/>
            </a:pPr>
            <a:r>
              <a:rPr lang="en-US" sz="4000" dirty="0">
                <a:solidFill>
                  <a:schemeClr val="tx1"/>
                </a:solidFill>
              </a:rPr>
              <a:t>“Let no one despise you for your youth, but set the believers an example in speech, in conduct, in love, in faith, in purity</a:t>
            </a:r>
            <a:r>
              <a:rPr lang="en-US" sz="4000" dirty="0" smtClean="0">
                <a:solidFill>
                  <a:schemeClr val="tx1"/>
                </a:solidFill>
              </a:rPr>
              <a:t>.”</a:t>
            </a:r>
          </a:p>
          <a:p>
            <a:pPr marL="0" indent="0" algn="ctr">
              <a:buNone/>
            </a:pPr>
            <a:r>
              <a:rPr lang="en-US" sz="4000" dirty="0" smtClean="0">
                <a:solidFill>
                  <a:schemeClr val="tx1"/>
                </a:solidFill>
              </a:rPr>
              <a:t>2 Timothy 4:12</a:t>
            </a:r>
          </a:p>
        </p:txBody>
      </p:sp>
    </p:spTree>
    <p:extLst>
      <p:ext uri="{BB962C8B-B14F-4D97-AF65-F5344CB8AC3E}">
        <p14:creationId xmlns:p14="http://schemas.microsoft.com/office/powerpoint/2010/main" val="2335497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Too Young To Serve</a:t>
            </a:r>
          </a:p>
          <a:p>
            <a:pPr marL="0" indent="0" algn="ctr">
              <a:buNone/>
            </a:pPr>
            <a:endParaRPr lang="en-US" sz="4000" dirty="0"/>
          </a:p>
          <a:p>
            <a:pPr marL="0" indent="0" algn="ctr">
              <a:buNone/>
            </a:pPr>
            <a:r>
              <a:rPr lang="en-US" sz="4000" dirty="0" smtClean="0">
                <a:solidFill>
                  <a:schemeClr val="tx1"/>
                </a:solidFill>
              </a:rPr>
              <a:t>David slew a giant &amp; became king -  Samuel 16 &amp;17</a:t>
            </a:r>
          </a:p>
          <a:p>
            <a:pPr marL="0" indent="0" algn="ctr">
              <a:buNone/>
            </a:pPr>
            <a:endParaRPr lang="en-US" sz="4000" dirty="0" smtClean="0">
              <a:solidFill>
                <a:schemeClr val="tx1"/>
              </a:solidFill>
            </a:endParaRPr>
          </a:p>
        </p:txBody>
      </p:sp>
    </p:spTree>
    <p:extLst>
      <p:ext uri="{BB962C8B-B14F-4D97-AF65-F5344CB8AC3E}">
        <p14:creationId xmlns:p14="http://schemas.microsoft.com/office/powerpoint/2010/main" val="2908672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endParaRPr lang="en-US" sz="4000" dirty="0"/>
          </a:p>
        </p:txBody>
      </p:sp>
    </p:spTree>
    <p:extLst>
      <p:ext uri="{BB962C8B-B14F-4D97-AF65-F5344CB8AC3E}">
        <p14:creationId xmlns:p14="http://schemas.microsoft.com/office/powerpoint/2010/main" val="4276488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Too Young To Serve</a:t>
            </a:r>
          </a:p>
          <a:p>
            <a:pPr marL="0" indent="0" algn="ctr">
              <a:buNone/>
            </a:pPr>
            <a:endParaRPr lang="en-US" sz="4000" dirty="0"/>
          </a:p>
          <a:p>
            <a:pPr marL="0" indent="0" algn="ctr">
              <a:buNone/>
            </a:pPr>
            <a:r>
              <a:rPr lang="en-US" sz="4000" dirty="0" smtClean="0">
                <a:solidFill>
                  <a:schemeClr val="tx1"/>
                </a:solidFill>
              </a:rPr>
              <a:t>David slew a giant &amp; became king -  Samuel 16 &amp;17</a:t>
            </a:r>
          </a:p>
          <a:p>
            <a:pPr marL="0" indent="0" algn="ctr">
              <a:buNone/>
            </a:pPr>
            <a:r>
              <a:rPr lang="en-US" sz="4000" dirty="0" smtClean="0">
                <a:solidFill>
                  <a:schemeClr val="tx1"/>
                </a:solidFill>
              </a:rPr>
              <a:t>Daniel was taken captive and faced lions - Daniel 6</a:t>
            </a:r>
          </a:p>
          <a:p>
            <a:pPr marL="0" indent="0" algn="ctr">
              <a:buNone/>
            </a:pPr>
            <a:endParaRPr lang="en-US" sz="4000" dirty="0" smtClean="0">
              <a:solidFill>
                <a:schemeClr val="tx1"/>
              </a:solidFill>
            </a:endParaRPr>
          </a:p>
        </p:txBody>
      </p:sp>
    </p:spTree>
    <p:extLst>
      <p:ext uri="{BB962C8B-B14F-4D97-AF65-F5344CB8AC3E}">
        <p14:creationId xmlns:p14="http://schemas.microsoft.com/office/powerpoint/2010/main" val="262332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Too Young To Serve</a:t>
            </a:r>
          </a:p>
          <a:p>
            <a:pPr marL="0" indent="0" algn="ctr">
              <a:buNone/>
            </a:pPr>
            <a:endParaRPr lang="en-US" sz="4000" dirty="0"/>
          </a:p>
          <a:p>
            <a:pPr marL="0" indent="0" algn="ctr">
              <a:buNone/>
            </a:pPr>
            <a:r>
              <a:rPr lang="en-US" sz="4000" dirty="0" smtClean="0">
                <a:solidFill>
                  <a:schemeClr val="tx1"/>
                </a:solidFill>
              </a:rPr>
              <a:t>David slew a giant &amp; became king -  Samuel 16 &amp;17</a:t>
            </a:r>
          </a:p>
          <a:p>
            <a:pPr marL="0" indent="0" algn="ctr">
              <a:buNone/>
            </a:pPr>
            <a:r>
              <a:rPr lang="en-US" sz="4000" dirty="0" smtClean="0">
                <a:solidFill>
                  <a:schemeClr val="tx1"/>
                </a:solidFill>
              </a:rPr>
              <a:t>Daniel was taken captive and faced lions - Daniel 6</a:t>
            </a:r>
          </a:p>
          <a:p>
            <a:pPr marL="0" indent="0" algn="ctr">
              <a:buNone/>
            </a:pPr>
            <a:r>
              <a:rPr lang="en-US" sz="4000" dirty="0" smtClean="0">
                <a:solidFill>
                  <a:schemeClr val="tx1"/>
                </a:solidFill>
              </a:rPr>
              <a:t>Joseph said “NO” to strong temptation - Genesis 39</a:t>
            </a:r>
          </a:p>
          <a:p>
            <a:pPr marL="0" indent="0" algn="ctr">
              <a:buNone/>
            </a:pPr>
            <a:endParaRPr lang="en-US" sz="4000" dirty="0" smtClean="0"/>
          </a:p>
        </p:txBody>
      </p:sp>
    </p:spTree>
    <p:extLst>
      <p:ext uri="{BB962C8B-B14F-4D97-AF65-F5344CB8AC3E}">
        <p14:creationId xmlns:p14="http://schemas.microsoft.com/office/powerpoint/2010/main" val="3404178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Too Young To Serve</a:t>
            </a:r>
          </a:p>
          <a:p>
            <a:pPr marL="0" indent="0" algn="ctr">
              <a:buNone/>
            </a:pPr>
            <a:endParaRPr lang="en-US" sz="4000" dirty="0" smtClean="0">
              <a:solidFill>
                <a:schemeClr val="tx1"/>
              </a:solidFill>
            </a:endParaRPr>
          </a:p>
          <a:p>
            <a:pPr marL="0" indent="0" algn="ctr">
              <a:buNone/>
            </a:pPr>
            <a:r>
              <a:rPr lang="en-US" sz="4000" dirty="0" smtClean="0">
                <a:solidFill>
                  <a:schemeClr val="tx1"/>
                </a:solidFill>
              </a:rPr>
              <a:t>David </a:t>
            </a:r>
            <a:r>
              <a:rPr lang="en-US" sz="4000" dirty="0">
                <a:solidFill>
                  <a:schemeClr val="tx1"/>
                </a:solidFill>
              </a:rPr>
              <a:t>slew a giant &amp; became king -  Samuel 16 &amp;17</a:t>
            </a:r>
          </a:p>
          <a:p>
            <a:pPr marL="0" indent="0" algn="ctr">
              <a:buNone/>
            </a:pPr>
            <a:r>
              <a:rPr lang="en-US" sz="4000" dirty="0">
                <a:solidFill>
                  <a:schemeClr val="tx1"/>
                </a:solidFill>
              </a:rPr>
              <a:t>Daniel was taken captive and faced lions - Daniel 6</a:t>
            </a:r>
          </a:p>
          <a:p>
            <a:pPr marL="0" indent="0" algn="ctr">
              <a:buNone/>
            </a:pPr>
            <a:r>
              <a:rPr lang="en-US" sz="4000" dirty="0">
                <a:solidFill>
                  <a:schemeClr val="tx1"/>
                </a:solidFill>
              </a:rPr>
              <a:t>Joseph said “NO” to strong temptation - Genesis 39</a:t>
            </a:r>
          </a:p>
          <a:p>
            <a:pPr marL="0" indent="0" algn="ctr">
              <a:buNone/>
            </a:pPr>
            <a:r>
              <a:rPr lang="en-US" sz="4000" dirty="0">
                <a:solidFill>
                  <a:schemeClr val="tx1"/>
                </a:solidFill>
              </a:rPr>
              <a:t>Timothy &amp; Titus were set to preach</a:t>
            </a:r>
          </a:p>
          <a:p>
            <a:pPr marL="0" indent="0" algn="ctr">
              <a:buNone/>
            </a:pPr>
            <a:endParaRPr lang="en-US" sz="4000" dirty="0"/>
          </a:p>
          <a:p>
            <a:pPr marL="0" indent="0" algn="ctr">
              <a:buNone/>
            </a:pPr>
            <a:endParaRPr lang="en-US" sz="4000" dirty="0" smtClean="0"/>
          </a:p>
        </p:txBody>
      </p:sp>
    </p:spTree>
    <p:extLst>
      <p:ext uri="{BB962C8B-B14F-4D97-AF65-F5344CB8AC3E}">
        <p14:creationId xmlns:p14="http://schemas.microsoft.com/office/powerpoint/2010/main" val="3453913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Supposed To Sin</a:t>
            </a:r>
          </a:p>
          <a:p>
            <a:pPr marL="0" indent="0" algn="ctr">
              <a:buNone/>
            </a:pPr>
            <a:r>
              <a:rPr lang="en-US" sz="4000" b="1" dirty="0" smtClean="0">
                <a:solidFill>
                  <a:srgbClr val="00B0F0"/>
                </a:solidFill>
              </a:rPr>
              <a:t>I Am Invincible</a:t>
            </a:r>
          </a:p>
          <a:p>
            <a:pPr marL="0" indent="0" algn="ctr">
              <a:buNone/>
            </a:pPr>
            <a:r>
              <a:rPr lang="en-US" sz="4000" b="1" dirty="0" smtClean="0">
                <a:solidFill>
                  <a:srgbClr val="00B0F0"/>
                </a:solidFill>
              </a:rPr>
              <a:t>Old People Don’t Understand</a:t>
            </a:r>
          </a:p>
          <a:p>
            <a:pPr marL="0" indent="0" algn="ctr">
              <a:buNone/>
            </a:pPr>
            <a:r>
              <a:rPr lang="en-US" sz="4000" b="1" dirty="0" smtClean="0">
                <a:solidFill>
                  <a:srgbClr val="00B0F0"/>
                </a:solidFill>
              </a:rPr>
              <a:t>I Am Too Young To Serve</a:t>
            </a:r>
            <a:endParaRPr lang="en-US" sz="4000" b="1" dirty="0">
              <a:solidFill>
                <a:srgbClr val="00B0F0"/>
              </a:solidFill>
            </a:endParaRPr>
          </a:p>
        </p:txBody>
      </p:sp>
    </p:spTree>
    <p:extLst>
      <p:ext uri="{BB962C8B-B14F-4D97-AF65-F5344CB8AC3E}">
        <p14:creationId xmlns:p14="http://schemas.microsoft.com/office/powerpoint/2010/main" val="1977548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Supposed To Sin</a:t>
            </a:r>
          </a:p>
          <a:p>
            <a:pPr marL="0" indent="0" algn="ctr">
              <a:buNone/>
            </a:pPr>
            <a:r>
              <a:rPr lang="en-US" sz="4000" b="1" dirty="0" smtClean="0">
                <a:solidFill>
                  <a:srgbClr val="00B0F0"/>
                </a:solidFill>
              </a:rPr>
              <a:t>I Am Invincible</a:t>
            </a:r>
          </a:p>
          <a:p>
            <a:pPr marL="0" indent="0" algn="ctr">
              <a:buNone/>
            </a:pPr>
            <a:r>
              <a:rPr lang="en-US" sz="4000" b="1" dirty="0" smtClean="0">
                <a:solidFill>
                  <a:srgbClr val="00B0F0"/>
                </a:solidFill>
              </a:rPr>
              <a:t>Old People Don’t Understand</a:t>
            </a:r>
          </a:p>
          <a:p>
            <a:pPr marL="0" indent="0" algn="ctr">
              <a:buNone/>
            </a:pPr>
            <a:r>
              <a:rPr lang="en-US" sz="4000" b="1" dirty="0" smtClean="0">
                <a:solidFill>
                  <a:srgbClr val="00B0F0"/>
                </a:solidFill>
              </a:rPr>
              <a:t>I Am Too Young To Serve</a:t>
            </a:r>
            <a:endParaRPr lang="en-US" sz="4000" b="1" dirty="0">
              <a:solidFill>
                <a:srgbClr val="00B0F0"/>
              </a:solidFill>
            </a:endParaRPr>
          </a:p>
          <a:p>
            <a:pPr marL="0" indent="0" algn="ctr">
              <a:buNone/>
            </a:pPr>
            <a:r>
              <a:rPr lang="en-US" sz="4000" b="1" dirty="0" smtClean="0">
                <a:solidFill>
                  <a:srgbClr val="00B0F0"/>
                </a:solidFill>
              </a:rPr>
              <a:t>I Can Change my Girlfriend/Boyfriend</a:t>
            </a:r>
            <a:endParaRPr lang="en-US" sz="4000" b="1" dirty="0">
              <a:solidFill>
                <a:srgbClr val="00B0F0"/>
              </a:solidFill>
            </a:endParaRPr>
          </a:p>
        </p:txBody>
      </p:sp>
    </p:spTree>
    <p:extLst>
      <p:ext uri="{BB962C8B-B14F-4D97-AF65-F5344CB8AC3E}">
        <p14:creationId xmlns:p14="http://schemas.microsoft.com/office/powerpoint/2010/main" val="2952567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Can Change my Girlfriend/Boyfriend</a:t>
            </a:r>
          </a:p>
          <a:p>
            <a:pPr marL="0" indent="0" algn="ctr">
              <a:buNone/>
            </a:pPr>
            <a:endParaRPr lang="en-US" sz="4000" dirty="0"/>
          </a:p>
          <a:p>
            <a:pPr marL="0" indent="0" algn="ctr">
              <a:buNone/>
            </a:pPr>
            <a:endParaRPr lang="en-US" sz="4000" dirty="0"/>
          </a:p>
        </p:txBody>
      </p:sp>
    </p:spTree>
    <p:extLst>
      <p:ext uri="{BB962C8B-B14F-4D97-AF65-F5344CB8AC3E}">
        <p14:creationId xmlns:p14="http://schemas.microsoft.com/office/powerpoint/2010/main" val="28883452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Can Change my Girlfriend/Boyfriend</a:t>
            </a:r>
          </a:p>
          <a:p>
            <a:pPr marL="0" indent="0" algn="ctr">
              <a:buNone/>
            </a:pPr>
            <a:endParaRPr lang="en-US" sz="4000" dirty="0"/>
          </a:p>
          <a:p>
            <a:pPr marL="0" indent="0" algn="ctr">
              <a:buNone/>
            </a:pPr>
            <a:r>
              <a:rPr lang="en-US" sz="4000" dirty="0">
                <a:solidFill>
                  <a:schemeClr val="tx1"/>
                </a:solidFill>
              </a:rPr>
              <a:t>“Charm is deceitful and beauty is passing, But a woman who fears the Lord, she shall be praised</a:t>
            </a:r>
            <a:r>
              <a:rPr lang="en-US" sz="4000" dirty="0" smtClean="0">
                <a:solidFill>
                  <a:schemeClr val="tx1"/>
                </a:solidFill>
              </a:rPr>
              <a:t>.”</a:t>
            </a:r>
          </a:p>
          <a:p>
            <a:pPr marL="0" indent="0" algn="ctr">
              <a:buNone/>
            </a:pPr>
            <a:r>
              <a:rPr lang="en-US" sz="4000" dirty="0" smtClean="0">
                <a:solidFill>
                  <a:schemeClr val="tx1"/>
                </a:solidFill>
              </a:rPr>
              <a:t>Proverbs 31:30</a:t>
            </a:r>
          </a:p>
        </p:txBody>
      </p:sp>
    </p:spTree>
    <p:extLst>
      <p:ext uri="{BB962C8B-B14F-4D97-AF65-F5344CB8AC3E}">
        <p14:creationId xmlns:p14="http://schemas.microsoft.com/office/powerpoint/2010/main" val="2700614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Can Change my Girlfriend/Boyfriend</a:t>
            </a:r>
          </a:p>
          <a:p>
            <a:pPr marL="0" indent="0" algn="ctr">
              <a:buNone/>
            </a:pPr>
            <a:endParaRPr lang="en-US" sz="4000" dirty="0"/>
          </a:p>
          <a:p>
            <a:pPr marL="0" indent="0" algn="ctr">
              <a:buNone/>
            </a:pPr>
            <a:r>
              <a:rPr lang="en-US" sz="4000" dirty="0">
                <a:solidFill>
                  <a:schemeClr val="tx1"/>
                </a:solidFill>
              </a:rPr>
              <a:t>“Do not be deceived: </a:t>
            </a:r>
            <a:endParaRPr lang="en-US" sz="4000" dirty="0" smtClean="0">
              <a:solidFill>
                <a:schemeClr val="tx1"/>
              </a:solidFill>
            </a:endParaRPr>
          </a:p>
          <a:p>
            <a:pPr marL="0" indent="0" algn="ctr">
              <a:buNone/>
            </a:pPr>
            <a:r>
              <a:rPr lang="en-US" sz="4000" dirty="0" smtClean="0">
                <a:solidFill>
                  <a:schemeClr val="tx1"/>
                </a:solidFill>
              </a:rPr>
              <a:t>‘Evil </a:t>
            </a:r>
            <a:r>
              <a:rPr lang="en-US" sz="4000" dirty="0">
                <a:solidFill>
                  <a:schemeClr val="tx1"/>
                </a:solidFill>
              </a:rPr>
              <a:t>company corrupts good habits</a:t>
            </a:r>
            <a:r>
              <a:rPr lang="en-US" sz="4000" dirty="0" smtClean="0">
                <a:solidFill>
                  <a:schemeClr val="tx1"/>
                </a:solidFill>
              </a:rPr>
              <a:t>.’”</a:t>
            </a:r>
          </a:p>
          <a:p>
            <a:pPr marL="0" indent="0" algn="ctr">
              <a:buNone/>
            </a:pPr>
            <a:r>
              <a:rPr lang="en-US" sz="4000" dirty="0" smtClean="0">
                <a:solidFill>
                  <a:schemeClr val="tx1"/>
                </a:solidFill>
              </a:rPr>
              <a:t>1 Corinthians 15:33</a:t>
            </a:r>
            <a:endParaRPr lang="en-US" sz="4000" dirty="0">
              <a:solidFill>
                <a:schemeClr val="tx1"/>
              </a:solidFill>
            </a:endParaRPr>
          </a:p>
        </p:txBody>
      </p:sp>
    </p:spTree>
    <p:extLst>
      <p:ext uri="{BB962C8B-B14F-4D97-AF65-F5344CB8AC3E}">
        <p14:creationId xmlns:p14="http://schemas.microsoft.com/office/powerpoint/2010/main" val="4099802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Supposed To Sin</a:t>
            </a:r>
          </a:p>
          <a:p>
            <a:pPr marL="0" indent="0" algn="ctr">
              <a:buNone/>
            </a:pPr>
            <a:r>
              <a:rPr lang="en-US" sz="4000" b="1" dirty="0" smtClean="0">
                <a:solidFill>
                  <a:srgbClr val="00B0F0"/>
                </a:solidFill>
              </a:rPr>
              <a:t>I Am Invincible</a:t>
            </a:r>
          </a:p>
          <a:p>
            <a:pPr marL="0" indent="0" algn="ctr">
              <a:buNone/>
            </a:pPr>
            <a:r>
              <a:rPr lang="en-US" sz="4000" b="1" dirty="0" smtClean="0">
                <a:solidFill>
                  <a:srgbClr val="00B0F0"/>
                </a:solidFill>
              </a:rPr>
              <a:t>Old People Don’t Understand</a:t>
            </a:r>
          </a:p>
          <a:p>
            <a:pPr marL="0" indent="0" algn="ctr">
              <a:buNone/>
            </a:pPr>
            <a:r>
              <a:rPr lang="en-US" sz="4000" b="1" dirty="0" smtClean="0">
                <a:solidFill>
                  <a:srgbClr val="00B0F0"/>
                </a:solidFill>
              </a:rPr>
              <a:t>I Am Too Young To Serve</a:t>
            </a:r>
            <a:endParaRPr lang="en-US" sz="4000" b="1" dirty="0">
              <a:solidFill>
                <a:srgbClr val="00B0F0"/>
              </a:solidFill>
            </a:endParaRPr>
          </a:p>
          <a:p>
            <a:pPr marL="0" indent="0" algn="ctr">
              <a:buNone/>
            </a:pPr>
            <a:r>
              <a:rPr lang="en-US" sz="4000" b="1" dirty="0" smtClean="0">
                <a:solidFill>
                  <a:srgbClr val="00B0F0"/>
                </a:solidFill>
              </a:rPr>
              <a:t>I Can Change my Girlfriend/Boyfriend</a:t>
            </a:r>
            <a:endParaRPr lang="en-US" sz="4000" b="1" dirty="0">
              <a:solidFill>
                <a:srgbClr val="00B0F0"/>
              </a:solidFill>
            </a:endParaRPr>
          </a:p>
        </p:txBody>
      </p:sp>
    </p:spTree>
    <p:extLst>
      <p:ext uri="{BB962C8B-B14F-4D97-AF65-F5344CB8AC3E}">
        <p14:creationId xmlns:p14="http://schemas.microsoft.com/office/powerpoint/2010/main" val="8486345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Supposed To Sin</a:t>
            </a:r>
          </a:p>
          <a:p>
            <a:pPr marL="0" indent="0" algn="ctr">
              <a:buNone/>
            </a:pPr>
            <a:r>
              <a:rPr lang="en-US" sz="4000" b="1" dirty="0" smtClean="0">
                <a:solidFill>
                  <a:srgbClr val="00B0F0"/>
                </a:solidFill>
              </a:rPr>
              <a:t>I Am Invincible</a:t>
            </a:r>
          </a:p>
          <a:p>
            <a:pPr marL="0" indent="0" algn="ctr">
              <a:buNone/>
            </a:pPr>
            <a:r>
              <a:rPr lang="en-US" sz="4000" b="1" dirty="0" smtClean="0">
                <a:solidFill>
                  <a:srgbClr val="00B0F0"/>
                </a:solidFill>
              </a:rPr>
              <a:t>Old People Don’t Understand</a:t>
            </a:r>
          </a:p>
          <a:p>
            <a:pPr marL="0" indent="0" algn="ctr">
              <a:buNone/>
            </a:pPr>
            <a:r>
              <a:rPr lang="en-US" sz="4000" b="1" dirty="0" smtClean="0">
                <a:solidFill>
                  <a:srgbClr val="00B0F0"/>
                </a:solidFill>
              </a:rPr>
              <a:t>I Am Too Young To Serve</a:t>
            </a:r>
            <a:endParaRPr lang="en-US" sz="4000" b="1" dirty="0">
              <a:solidFill>
                <a:srgbClr val="00B0F0"/>
              </a:solidFill>
            </a:endParaRPr>
          </a:p>
          <a:p>
            <a:pPr marL="0" indent="0" algn="ctr">
              <a:buNone/>
            </a:pPr>
            <a:r>
              <a:rPr lang="en-US" sz="4000" b="1" dirty="0" smtClean="0">
                <a:solidFill>
                  <a:srgbClr val="00B0F0"/>
                </a:solidFill>
              </a:rPr>
              <a:t>I Can Change my Girlfriend/Boyfriend</a:t>
            </a:r>
            <a:endParaRPr lang="en-US" sz="4000" b="1" dirty="0">
              <a:solidFill>
                <a:srgbClr val="00B0F0"/>
              </a:solidFill>
            </a:endParaRPr>
          </a:p>
        </p:txBody>
      </p:sp>
      <p:sp>
        <p:nvSpPr>
          <p:cNvPr id="4" name="Rectangle 3"/>
          <p:cNvSpPr/>
          <p:nvPr/>
        </p:nvSpPr>
        <p:spPr>
          <a:xfrm rot="20281668">
            <a:off x="-203983" y="2930653"/>
            <a:ext cx="12575312" cy="1446550"/>
          </a:xfrm>
          <a:prstGeom prst="rect">
            <a:avLst/>
          </a:prstGeom>
          <a:noFill/>
        </p:spPr>
        <p:txBody>
          <a:bodyPr wrap="square" lIns="91440" tIns="45720" rIns="91440" bIns="45720">
            <a:spAutoFit/>
          </a:bodyPr>
          <a:lstStyle/>
          <a:p>
            <a:pPr algn="ctr"/>
            <a:r>
              <a:rPr lang="en-US" sz="88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Don’t Believe the Lies!!</a:t>
            </a:r>
            <a:endParaRPr lang="en-US" sz="88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990377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Supposed To Sin</a:t>
            </a:r>
          </a:p>
        </p:txBody>
      </p:sp>
    </p:spTree>
    <p:extLst>
      <p:ext uri="{BB962C8B-B14F-4D97-AF65-F5344CB8AC3E}">
        <p14:creationId xmlns:p14="http://schemas.microsoft.com/office/powerpoint/2010/main" val="2030856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Supposed To Sin</a:t>
            </a:r>
          </a:p>
          <a:p>
            <a:pPr marL="0" indent="0" algn="ctr">
              <a:buNone/>
            </a:pPr>
            <a:endParaRPr lang="en-US" sz="4000" dirty="0"/>
          </a:p>
          <a:p>
            <a:pPr algn="ctr"/>
            <a:r>
              <a:rPr lang="en-US" sz="4000" dirty="0" smtClean="0">
                <a:solidFill>
                  <a:schemeClr val="tx1"/>
                </a:solidFill>
              </a:rPr>
              <a:t>I’ll serve god later</a:t>
            </a:r>
          </a:p>
        </p:txBody>
      </p:sp>
    </p:spTree>
    <p:extLst>
      <p:ext uri="{BB962C8B-B14F-4D97-AF65-F5344CB8AC3E}">
        <p14:creationId xmlns:p14="http://schemas.microsoft.com/office/powerpoint/2010/main" val="3339568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a:t>
            </a:r>
            <a:r>
              <a:rPr lang="en-US" sz="4000" b="1" dirty="0">
                <a:solidFill>
                  <a:srgbClr val="00B0F0"/>
                </a:solidFill>
              </a:rPr>
              <a:t>Supposed</a:t>
            </a:r>
            <a:r>
              <a:rPr lang="en-US" sz="4000" b="1" dirty="0" smtClean="0">
                <a:solidFill>
                  <a:srgbClr val="00B0F0"/>
                </a:solidFill>
              </a:rPr>
              <a:t> To Sin</a:t>
            </a:r>
          </a:p>
          <a:p>
            <a:pPr marL="0" indent="0" algn="ctr">
              <a:buNone/>
            </a:pPr>
            <a:endParaRPr lang="en-US" sz="4000" dirty="0"/>
          </a:p>
          <a:p>
            <a:pPr algn="ctr"/>
            <a:r>
              <a:rPr lang="en-US" sz="4000" dirty="0" smtClean="0">
                <a:solidFill>
                  <a:schemeClr val="tx1"/>
                </a:solidFill>
              </a:rPr>
              <a:t>I’ll serve God later</a:t>
            </a:r>
          </a:p>
          <a:p>
            <a:pPr algn="ctr"/>
            <a:r>
              <a:rPr lang="en-US" sz="4000" dirty="0" smtClean="0">
                <a:solidFill>
                  <a:schemeClr val="tx1"/>
                </a:solidFill>
              </a:rPr>
              <a:t>I won’t have any regrets</a:t>
            </a:r>
          </a:p>
        </p:txBody>
      </p:sp>
    </p:spTree>
    <p:extLst>
      <p:ext uri="{BB962C8B-B14F-4D97-AF65-F5344CB8AC3E}">
        <p14:creationId xmlns:p14="http://schemas.microsoft.com/office/powerpoint/2010/main" val="1637262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Supposed To Sin</a:t>
            </a:r>
          </a:p>
          <a:p>
            <a:pPr marL="0" indent="0" algn="ctr">
              <a:buNone/>
            </a:pPr>
            <a:endParaRPr lang="en-US" sz="4000" dirty="0"/>
          </a:p>
          <a:p>
            <a:pPr algn="ctr"/>
            <a:r>
              <a:rPr lang="en-US" sz="4000" dirty="0" smtClean="0">
                <a:solidFill>
                  <a:schemeClr val="tx1"/>
                </a:solidFill>
              </a:rPr>
              <a:t>I’ll serve God later</a:t>
            </a:r>
          </a:p>
          <a:p>
            <a:pPr algn="ctr"/>
            <a:r>
              <a:rPr lang="en-US" sz="4000" dirty="0" smtClean="0">
                <a:solidFill>
                  <a:schemeClr val="tx1"/>
                </a:solidFill>
              </a:rPr>
              <a:t>I won’t have any regrets</a:t>
            </a:r>
          </a:p>
          <a:p>
            <a:pPr algn="ctr"/>
            <a:r>
              <a:rPr lang="en-US" sz="4000" dirty="0" smtClean="0">
                <a:solidFill>
                  <a:schemeClr val="tx1"/>
                </a:solidFill>
              </a:rPr>
              <a:t>I can sow wild oats</a:t>
            </a:r>
          </a:p>
        </p:txBody>
      </p:sp>
    </p:spTree>
    <p:extLst>
      <p:ext uri="{BB962C8B-B14F-4D97-AF65-F5344CB8AC3E}">
        <p14:creationId xmlns:p14="http://schemas.microsoft.com/office/powerpoint/2010/main" val="2665441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Supposed To Sin</a:t>
            </a:r>
          </a:p>
          <a:p>
            <a:pPr marL="0" indent="0" algn="ctr">
              <a:buNone/>
            </a:pPr>
            <a:endParaRPr lang="en-US" sz="4000" dirty="0"/>
          </a:p>
          <a:p>
            <a:pPr algn="ctr"/>
            <a:r>
              <a:rPr lang="en-US" sz="4000" dirty="0" smtClean="0">
                <a:solidFill>
                  <a:schemeClr val="tx1"/>
                </a:solidFill>
              </a:rPr>
              <a:t>I’ll serve God later</a:t>
            </a:r>
          </a:p>
          <a:p>
            <a:pPr algn="ctr"/>
            <a:r>
              <a:rPr lang="en-US" sz="4000" dirty="0" smtClean="0">
                <a:solidFill>
                  <a:schemeClr val="tx1"/>
                </a:solidFill>
              </a:rPr>
              <a:t>I won’t have any regrets</a:t>
            </a:r>
          </a:p>
          <a:p>
            <a:pPr algn="ctr"/>
            <a:r>
              <a:rPr lang="en-US" sz="4000" dirty="0" smtClean="0">
                <a:solidFill>
                  <a:schemeClr val="tx1"/>
                </a:solidFill>
              </a:rPr>
              <a:t>I can sow wild oats</a:t>
            </a:r>
          </a:p>
          <a:p>
            <a:pPr algn="ctr"/>
            <a:r>
              <a:rPr lang="en-US" sz="4000" dirty="0" smtClean="0">
                <a:solidFill>
                  <a:schemeClr val="tx1"/>
                </a:solidFill>
              </a:rPr>
              <a:t>No one will know or remember</a:t>
            </a:r>
            <a:endParaRPr lang="en-US" sz="4000" dirty="0" smtClean="0">
              <a:solidFill>
                <a:schemeClr val="tx1"/>
              </a:solidFill>
            </a:endParaRPr>
          </a:p>
        </p:txBody>
      </p:sp>
    </p:spTree>
    <p:extLst>
      <p:ext uri="{BB962C8B-B14F-4D97-AF65-F5344CB8AC3E}">
        <p14:creationId xmlns:p14="http://schemas.microsoft.com/office/powerpoint/2010/main" val="1058346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61241"/>
          </a:xfrm>
        </p:spPr>
        <p:txBody>
          <a:bodyPr anchor="ctr">
            <a:noAutofit/>
          </a:bodyPr>
          <a:lstStyle/>
          <a:p>
            <a:pPr algn="ctr"/>
            <a:r>
              <a:rPr lang="en-US" sz="5800" dirty="0">
                <a:solidFill>
                  <a:schemeClr val="accent3"/>
                </a:solidFill>
              </a:rPr>
              <a:t>Lies </a:t>
            </a:r>
            <a:r>
              <a:rPr lang="en-US" sz="5800" b="1" dirty="0" smtClean="0">
                <a:solidFill>
                  <a:schemeClr val="accent3"/>
                </a:solidFill>
              </a:rPr>
              <a:t>The Young</a:t>
            </a:r>
            <a:r>
              <a:rPr lang="en-US" sz="5800" dirty="0" smtClean="0">
                <a:solidFill>
                  <a:schemeClr val="accent3"/>
                </a:solidFill>
              </a:rPr>
              <a:t> </a:t>
            </a:r>
            <a:r>
              <a:rPr lang="en-US" sz="5800" dirty="0">
                <a:solidFill>
                  <a:schemeClr val="accent3"/>
                </a:solidFill>
              </a:rPr>
              <a:t>tell themselves</a:t>
            </a:r>
          </a:p>
        </p:txBody>
      </p:sp>
      <p:sp>
        <p:nvSpPr>
          <p:cNvPr id="3" name="Content Placeholder 2"/>
          <p:cNvSpPr>
            <a:spLocks noGrp="1"/>
          </p:cNvSpPr>
          <p:nvPr>
            <p:ph idx="1"/>
          </p:nvPr>
        </p:nvSpPr>
        <p:spPr>
          <a:xfrm>
            <a:off x="0" y="1261241"/>
            <a:ext cx="12192000" cy="5596759"/>
          </a:xfrm>
        </p:spPr>
        <p:txBody>
          <a:bodyPr anchor="t">
            <a:normAutofit/>
          </a:bodyPr>
          <a:lstStyle/>
          <a:p>
            <a:pPr marL="0" indent="0" algn="ctr">
              <a:buNone/>
            </a:pPr>
            <a:r>
              <a:rPr lang="en-US" sz="4000" b="1" dirty="0" smtClean="0">
                <a:solidFill>
                  <a:srgbClr val="00B0F0"/>
                </a:solidFill>
              </a:rPr>
              <a:t>I Am Supposed To Sin</a:t>
            </a:r>
          </a:p>
          <a:p>
            <a:pPr marL="0" indent="0" algn="ctr">
              <a:buNone/>
            </a:pPr>
            <a:endParaRPr lang="en-US" sz="4000" dirty="0"/>
          </a:p>
          <a:p>
            <a:pPr marL="0" indent="0" algn="ctr">
              <a:buNone/>
            </a:pPr>
            <a:r>
              <a:rPr lang="en-US" sz="4000" dirty="0">
                <a:solidFill>
                  <a:schemeClr val="tx1"/>
                </a:solidFill>
              </a:rPr>
              <a:t>“Remember also your Creator in the days of your youth, before the evil days come and the years draw near of which you will say, </a:t>
            </a:r>
            <a:r>
              <a:rPr lang="en-US" sz="4000" dirty="0" smtClean="0">
                <a:solidFill>
                  <a:schemeClr val="tx1"/>
                </a:solidFill>
              </a:rPr>
              <a:t>‘I </a:t>
            </a:r>
            <a:r>
              <a:rPr lang="en-US" sz="4000" dirty="0">
                <a:solidFill>
                  <a:schemeClr val="tx1"/>
                </a:solidFill>
              </a:rPr>
              <a:t>have no pleasure in </a:t>
            </a:r>
            <a:r>
              <a:rPr lang="en-US" sz="4000" dirty="0" smtClean="0">
                <a:solidFill>
                  <a:schemeClr val="tx1"/>
                </a:solidFill>
              </a:rPr>
              <a:t>them’”</a:t>
            </a:r>
          </a:p>
          <a:p>
            <a:pPr marL="0" indent="0" algn="ctr">
              <a:buNone/>
            </a:pPr>
            <a:r>
              <a:rPr lang="en-US" sz="4000" dirty="0" smtClean="0">
                <a:solidFill>
                  <a:schemeClr val="tx1"/>
                </a:solidFill>
              </a:rPr>
              <a:t>Ecclesiastes 12:1</a:t>
            </a:r>
          </a:p>
        </p:txBody>
      </p:sp>
    </p:spTree>
    <p:extLst>
      <p:ext uri="{BB962C8B-B14F-4D97-AF65-F5344CB8AC3E}">
        <p14:creationId xmlns:p14="http://schemas.microsoft.com/office/powerpoint/2010/main" val="5126892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Mesh_4x3</Template>
  <TotalTime>189</TotalTime>
  <Words>952</Words>
  <Application>Microsoft Office PowerPoint</Application>
  <PresentationFormat>Widescreen</PresentationFormat>
  <Paragraphs>169</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Century Gothic</vt:lpstr>
      <vt:lpstr>Mesh</vt:lpstr>
      <vt:lpstr>PowerPoint Presentation</vt:lpstr>
      <vt:lpstr>PowerPoint Presentation</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lpstr>Lies The Young tell themselves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Adams</dc:creator>
  <cp:lastModifiedBy>Paul Adams</cp:lastModifiedBy>
  <cp:revision>32</cp:revision>
  <dcterms:created xsi:type="dcterms:W3CDTF">2015-05-02T22:57:48Z</dcterms:created>
  <dcterms:modified xsi:type="dcterms:W3CDTF">2015-05-10T02:51:17Z</dcterms:modified>
</cp:coreProperties>
</file>