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30"/>
  </p:notesMasterIdLst>
  <p:sldIdLst>
    <p:sldId id="283" r:id="rId2"/>
    <p:sldId id="256" r:id="rId3"/>
    <p:sldId id="258" r:id="rId4"/>
    <p:sldId id="259" r:id="rId5"/>
    <p:sldId id="268" r:id="rId6"/>
    <p:sldId id="269" r:id="rId7"/>
    <p:sldId id="270" r:id="rId8"/>
    <p:sldId id="260" r:id="rId9"/>
    <p:sldId id="261" r:id="rId10"/>
    <p:sldId id="271" r:id="rId11"/>
    <p:sldId id="272" r:id="rId12"/>
    <p:sldId id="262" r:id="rId13"/>
    <p:sldId id="263" r:id="rId14"/>
    <p:sldId id="264" r:id="rId15"/>
    <p:sldId id="273" r:id="rId16"/>
    <p:sldId id="274" r:id="rId17"/>
    <p:sldId id="265" r:id="rId18"/>
    <p:sldId id="266" r:id="rId19"/>
    <p:sldId id="267" r:id="rId20"/>
    <p:sldId id="278" r:id="rId21"/>
    <p:sldId id="284" r:id="rId22"/>
    <p:sldId id="275" r:id="rId23"/>
    <p:sldId id="276" r:id="rId24"/>
    <p:sldId id="277"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3" d="100"/>
          <a:sy n="83"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1DF63-4505-4418-966E-2A37548C7D44}" type="datetimeFigureOut">
              <a:rPr lang="en-US" smtClean="0"/>
              <a:t>5/2/2015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A7278-12B9-4885-B299-036D3D0706DA}" type="slidenum">
              <a:rPr lang="en-US" smtClean="0"/>
              <a:t>‹#›</a:t>
            </a:fld>
            <a:endParaRPr lang="en-US"/>
          </a:p>
        </p:txBody>
      </p:sp>
    </p:spTree>
    <p:extLst>
      <p:ext uri="{BB962C8B-B14F-4D97-AF65-F5344CB8AC3E}">
        <p14:creationId xmlns:p14="http://schemas.microsoft.com/office/powerpoint/2010/main" val="184977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A7278-12B9-4885-B299-036D3D0706DA}" type="slidenum">
              <a:rPr lang="en-US" smtClean="0"/>
              <a:t>5</a:t>
            </a:fld>
            <a:endParaRPr lang="en-US"/>
          </a:p>
        </p:txBody>
      </p:sp>
    </p:spTree>
    <p:extLst>
      <p:ext uri="{BB962C8B-B14F-4D97-AF65-F5344CB8AC3E}">
        <p14:creationId xmlns:p14="http://schemas.microsoft.com/office/powerpoint/2010/main" val="146730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2419" y="596019"/>
            <a:ext cx="10014008"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92419" y="3886200"/>
            <a:ext cx="10014008"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90293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570" y="4377486"/>
            <a:ext cx="9884009"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3571" y="996188"/>
            <a:ext cx="9735236"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23570" y="5284990"/>
            <a:ext cx="9884009"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FB202-3F26-4C86-8A19-86B60B2C160A}" type="datetimeFigureOut">
              <a:rPr lang="en-US" smtClean="0"/>
              <a:t>5/2/2015</a:t>
            </a:fld>
            <a:endParaRPr lang="en-US"/>
          </a:p>
        </p:txBody>
      </p:sp>
      <p:sp>
        <p:nvSpPr>
          <p:cNvPr id="6" name="Footer Placeholder 5"/>
          <p:cNvSpPr>
            <a:spLocks noGrp="1"/>
          </p:cNvSpPr>
          <p:nvPr>
            <p:ph type="ftr" sz="quarter" idx="11"/>
          </p:nvPr>
        </p:nvSpPr>
        <p:spPr>
          <a:xfrm>
            <a:off x="1223571" y="6181345"/>
            <a:ext cx="7116371" cy="365125"/>
          </a:xfrm>
        </p:spPr>
        <p:txBody>
          <a:bodyPr/>
          <a:lstStyle/>
          <a:p>
            <a:endParaRPr lang="en-US"/>
          </a:p>
        </p:txBody>
      </p:sp>
      <p:sp>
        <p:nvSpPr>
          <p:cNvPr id="7" name="Slide Number Placeholder 6"/>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62298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9"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91129" y="4343400"/>
            <a:ext cx="10015299"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335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78425" y="860276"/>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518430" y="29859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5248" y="3650606"/>
            <a:ext cx="8841504"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091130" y="4641206"/>
            <a:ext cx="10015297"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33096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91129" y="3603566"/>
            <a:ext cx="10016451"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94687" y="5072366"/>
            <a:ext cx="10016452"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34784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778425" y="75385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10516742" y="287949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1129" y="3886200"/>
            <a:ext cx="10016451"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091129" y="4939862"/>
            <a:ext cx="10016451"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61791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7"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091129" y="3682942"/>
            <a:ext cx="10015297"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091129" y="4732224"/>
            <a:ext cx="10015296"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09903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091130" y="596018"/>
            <a:ext cx="10015297"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60091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611" y="596018"/>
            <a:ext cx="2370816"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91130" y="596018"/>
            <a:ext cx="7498849"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279191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35193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419" y="3270699"/>
            <a:ext cx="10014008"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92419" y="5103810"/>
            <a:ext cx="10014008"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223723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1130" y="2060899"/>
            <a:ext cx="4913431"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060898"/>
            <a:ext cx="4918985"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9FB202-3F26-4C86-8A19-86B60B2C160A}"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410851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75075" y="2060898"/>
            <a:ext cx="4529484"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1130" y="2786028"/>
            <a:ext cx="4913431"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46867" y="2060899"/>
            <a:ext cx="455956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20" y="2786028"/>
            <a:ext cx="493536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FB202-3F26-4C86-8A19-86B60B2C160A}"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1160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FB202-3F26-4C86-8A19-86B60B2C160A}" type="datetimeFigureOut">
              <a:rPr lang="en-US" smtClean="0"/>
              <a:t>5/2/2015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97899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FB202-3F26-4C86-8A19-86B60B2C160A}" type="datetimeFigureOut">
              <a:rPr lang="en-US" smtClean="0"/>
              <a:t>5/2/2015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57969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754928"/>
            <a:ext cx="3639364"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5105142" y="596019"/>
            <a:ext cx="6001285"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91130" y="3126528"/>
            <a:ext cx="363936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FB202-3F26-4C86-8A19-86B60B2C160A}"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215578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898269"/>
            <a:ext cx="58984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353923" y="-18288"/>
            <a:ext cx="3333416"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089758" y="3269869"/>
            <a:ext cx="589840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31532" y="6181345"/>
            <a:ext cx="958003" cy="365125"/>
          </a:xfrm>
        </p:spPr>
        <p:txBody>
          <a:bodyPr/>
          <a:lstStyle/>
          <a:p>
            <a:fld id="{7A9FB202-3F26-4C86-8A19-86B60B2C160A}" type="datetimeFigureOut">
              <a:rPr lang="en-US" smtClean="0"/>
              <a:t>5/2/2015</a:t>
            </a:fld>
            <a:endParaRPr lang="en-US"/>
          </a:p>
        </p:txBody>
      </p:sp>
      <p:sp>
        <p:nvSpPr>
          <p:cNvPr id="6" name="Footer Placeholder 5"/>
          <p:cNvSpPr>
            <a:spLocks noGrp="1"/>
          </p:cNvSpPr>
          <p:nvPr>
            <p:ph type="ftr" sz="quarter" idx="11"/>
          </p:nvPr>
        </p:nvSpPr>
        <p:spPr>
          <a:xfrm>
            <a:off x="1091131" y="6181345"/>
            <a:ext cx="4940400" cy="365125"/>
          </a:xfrm>
        </p:spPr>
        <p:txBody>
          <a:bodyPr/>
          <a:lstStyle/>
          <a:p>
            <a:endParaRPr lang="en-US"/>
          </a:p>
        </p:txBody>
      </p:sp>
      <p:sp>
        <p:nvSpPr>
          <p:cNvPr id="7" name="Slide Number Placeholder 6"/>
          <p:cNvSpPr>
            <a:spLocks noGrp="1"/>
          </p:cNvSpPr>
          <p:nvPr>
            <p:ph type="sldNum" sz="quarter" idx="12"/>
          </p:nvPr>
        </p:nvSpPr>
        <p:spPr>
          <a:xfrm>
            <a:off x="10699016" y="6181344"/>
            <a:ext cx="406915" cy="329250"/>
          </a:xfrm>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92960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28000"/>
                <a:satMod val="94000"/>
                <a:lumMod val="20000"/>
              </a:schemeClr>
              <a:schemeClr val="bg2">
                <a:tint val="94000"/>
                <a:shade val="84000"/>
                <a:satMod val="148000"/>
                <a:lumMod val="114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1130" y="596018"/>
            <a:ext cx="10015297"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1131" y="2060898"/>
            <a:ext cx="10015296"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735611" y="6178261"/>
            <a:ext cx="1716619"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7A9FB202-3F26-4C86-8A19-86B60B2C160A}" type="datetimeFigureOut">
              <a:rPr lang="en-US" smtClean="0"/>
              <a:t>5/2/2015</a:t>
            </a:fld>
            <a:endParaRPr lang="en-US"/>
          </a:p>
        </p:txBody>
      </p:sp>
      <p:sp>
        <p:nvSpPr>
          <p:cNvPr id="5" name="Footer Placeholder 4"/>
          <p:cNvSpPr>
            <a:spLocks noGrp="1"/>
          </p:cNvSpPr>
          <p:nvPr>
            <p:ph type="ftr" sz="quarter" idx="3"/>
          </p:nvPr>
        </p:nvSpPr>
        <p:spPr>
          <a:xfrm>
            <a:off x="1091130" y="6178261"/>
            <a:ext cx="7498849"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56270" y="6178261"/>
            <a:ext cx="551311"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1DB14EE1-9AE6-41F5-A3E2-ECB46714BCA0}" type="slidenum">
              <a:rPr lang="en-US" smtClean="0"/>
              <a:t>‹#›</a:t>
            </a:fld>
            <a:endParaRPr lang="en-US"/>
          </a:p>
        </p:txBody>
      </p:sp>
    </p:spTree>
    <p:extLst>
      <p:ext uri="{BB962C8B-B14F-4D97-AF65-F5344CB8AC3E}">
        <p14:creationId xmlns:p14="http://schemas.microsoft.com/office/powerpoint/2010/main" val="1104096826"/>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7619" y="4648200"/>
            <a:ext cx="10014008" cy="1914308"/>
          </a:xfrm>
        </p:spPr>
        <p:txBody>
          <a:bodyPr>
            <a:normAutofit/>
          </a:bodyPr>
          <a:lstStyle/>
          <a:p>
            <a:r>
              <a:rPr lang="en-US" sz="4400" dirty="0" smtClean="0"/>
              <a:t>Scripture Reading:</a:t>
            </a:r>
          </a:p>
          <a:p>
            <a:r>
              <a:rPr lang="en-US" sz="4400" dirty="0" smtClean="0"/>
              <a:t>Psalm 127:3-5</a:t>
            </a:r>
            <a:endParaRPr lang="en-US" sz="4400" dirty="0"/>
          </a:p>
        </p:txBody>
      </p:sp>
      <p:pic>
        <p:nvPicPr>
          <p:cNvPr id="4" name="Picture 3"/>
          <p:cNvPicPr>
            <a:picLocks noChangeAspect="1"/>
          </p:cNvPicPr>
          <p:nvPr/>
        </p:nvPicPr>
        <p:blipFill>
          <a:blip r:embed="rId2"/>
          <a:stretch>
            <a:fillRect/>
          </a:stretch>
        </p:blipFill>
        <p:spPr>
          <a:xfrm>
            <a:off x="2514600" y="1"/>
            <a:ext cx="7020046" cy="3948776"/>
          </a:xfrm>
          <a:prstGeom prst="rect">
            <a:avLst/>
          </a:prstGeom>
          <a:effectLst>
            <a:softEdge rad="635000"/>
          </a:effectLst>
        </p:spPr>
      </p:pic>
    </p:spTree>
    <p:extLst>
      <p:ext uri="{BB962C8B-B14F-4D97-AF65-F5344CB8AC3E}">
        <p14:creationId xmlns:p14="http://schemas.microsoft.com/office/powerpoint/2010/main" val="152385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I </a:t>
            </a:r>
            <a:r>
              <a:rPr lang="en-US" sz="3000" b="1" u="sng" dirty="0">
                <a:solidFill>
                  <a:srgbClr val="00B0F0"/>
                </a:solidFill>
              </a:rPr>
              <a:t>have a long </a:t>
            </a:r>
            <a:r>
              <a:rPr lang="en-US" sz="3000" b="1" u="sng" dirty="0" smtClean="0">
                <a:solidFill>
                  <a:srgbClr val="00B0F0"/>
                </a:solidFill>
              </a:rPr>
              <a:t>time</a:t>
            </a:r>
          </a:p>
          <a:p>
            <a:pPr marL="0" indent="0" algn="ctr">
              <a:buNone/>
            </a:pPr>
            <a:endParaRPr lang="en-US" sz="3000" b="1" dirty="0">
              <a:solidFill>
                <a:srgbClr val="00B0F0"/>
              </a:solidFill>
            </a:endParaRPr>
          </a:p>
          <a:p>
            <a:pPr marL="0" indent="0" algn="ctr">
              <a:buNone/>
            </a:pPr>
            <a:r>
              <a:rPr lang="en-US" sz="3000" b="1" dirty="0">
                <a:solidFill>
                  <a:srgbClr val="00B0F0"/>
                </a:solidFill>
              </a:rPr>
              <a:t>“Come now, you who say, </a:t>
            </a:r>
            <a:r>
              <a:rPr lang="en-US" sz="3000" b="1" dirty="0" smtClean="0">
                <a:solidFill>
                  <a:srgbClr val="00B0F0"/>
                </a:solidFill>
              </a:rPr>
              <a:t>‘Today </a:t>
            </a:r>
            <a:r>
              <a:rPr lang="en-US" sz="3000" b="1" dirty="0">
                <a:solidFill>
                  <a:srgbClr val="00B0F0"/>
                </a:solidFill>
              </a:rPr>
              <a:t>or tomorrow we will go to such and such a city, spend a year there, buy and sell, and make a </a:t>
            </a:r>
            <a:r>
              <a:rPr lang="en-US" sz="3000" b="1" dirty="0" smtClean="0">
                <a:solidFill>
                  <a:srgbClr val="00B0F0"/>
                </a:solidFill>
              </a:rPr>
              <a:t>profit’;  </a:t>
            </a:r>
            <a:r>
              <a:rPr lang="en-US" sz="3000" b="1" dirty="0">
                <a:solidFill>
                  <a:srgbClr val="00B0F0"/>
                </a:solidFill>
              </a:rPr>
              <a:t>whereas you do not know what will happen tomorrow. For what is your life? It is even a vapor that appears for a little time and then vanishes away. </a:t>
            </a:r>
            <a:r>
              <a:rPr lang="en-US" sz="3000" b="1" dirty="0" smtClean="0">
                <a:solidFill>
                  <a:srgbClr val="00B0F0"/>
                </a:solidFill>
              </a:rPr>
              <a:t> </a:t>
            </a:r>
            <a:r>
              <a:rPr lang="en-US" sz="3000" b="1" dirty="0">
                <a:solidFill>
                  <a:srgbClr val="00B0F0"/>
                </a:solidFill>
              </a:rPr>
              <a:t>Instead you ought to say, </a:t>
            </a:r>
            <a:r>
              <a:rPr lang="en-US" sz="3000" b="1" dirty="0" smtClean="0">
                <a:solidFill>
                  <a:srgbClr val="00B0F0"/>
                </a:solidFill>
              </a:rPr>
              <a:t>‘If </a:t>
            </a:r>
            <a:r>
              <a:rPr lang="en-US" sz="3000" b="1" dirty="0">
                <a:solidFill>
                  <a:srgbClr val="00B0F0"/>
                </a:solidFill>
              </a:rPr>
              <a:t>the Lord wills, we shall live and do this or that</a:t>
            </a:r>
            <a:r>
              <a:rPr lang="en-US" sz="3000" b="1" dirty="0" smtClean="0">
                <a:solidFill>
                  <a:srgbClr val="00B0F0"/>
                </a:solidFill>
              </a:rPr>
              <a:t>.’”</a:t>
            </a:r>
            <a:endParaRPr lang="en-US" sz="3000" b="1" dirty="0">
              <a:solidFill>
                <a:srgbClr val="00B0F0"/>
              </a:solidFill>
            </a:endParaRPr>
          </a:p>
          <a:p>
            <a:pPr marL="0" indent="0" algn="ctr">
              <a:buNone/>
            </a:pPr>
            <a:r>
              <a:rPr lang="en-US" sz="3000" b="1" dirty="0" smtClean="0">
                <a:solidFill>
                  <a:srgbClr val="00B0F0"/>
                </a:solidFill>
              </a:rPr>
              <a:t>James 4:13-15</a:t>
            </a:r>
          </a:p>
        </p:txBody>
      </p:sp>
    </p:spTree>
    <p:extLst>
      <p:ext uri="{BB962C8B-B14F-4D97-AF65-F5344CB8AC3E}">
        <p14:creationId xmlns:p14="http://schemas.microsoft.com/office/powerpoint/2010/main" val="3538125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I </a:t>
            </a:r>
            <a:r>
              <a:rPr lang="en-US" sz="3000" b="1" u="sng" dirty="0">
                <a:solidFill>
                  <a:srgbClr val="00B0F0"/>
                </a:solidFill>
              </a:rPr>
              <a:t>have a long </a:t>
            </a:r>
            <a:r>
              <a:rPr lang="en-US" sz="3000" b="1" u="sng" dirty="0" smtClean="0">
                <a:solidFill>
                  <a:srgbClr val="00B0F0"/>
                </a:solidFill>
              </a:rPr>
              <a:t>time</a:t>
            </a:r>
          </a:p>
          <a:p>
            <a:pPr marL="0" indent="0" algn="ctr">
              <a:buNone/>
            </a:pPr>
            <a:endParaRPr lang="en-US" sz="3000" b="1" dirty="0">
              <a:solidFill>
                <a:srgbClr val="00B0F0"/>
              </a:solidFill>
            </a:endParaRPr>
          </a:p>
          <a:p>
            <a:pPr marL="0" indent="0" algn="ctr">
              <a:buNone/>
            </a:pPr>
            <a:r>
              <a:rPr lang="en-US" sz="3000" b="1" dirty="0">
                <a:solidFill>
                  <a:srgbClr val="00B0F0"/>
                </a:solidFill>
              </a:rPr>
              <a:t>“So teach us to number our days, </a:t>
            </a:r>
            <a:endParaRPr lang="en-US" sz="3000" b="1" dirty="0" smtClean="0">
              <a:solidFill>
                <a:srgbClr val="00B0F0"/>
              </a:solidFill>
            </a:endParaRPr>
          </a:p>
          <a:p>
            <a:pPr marL="0" indent="0" algn="ctr">
              <a:buNone/>
            </a:pPr>
            <a:r>
              <a:rPr lang="en-US" sz="3000" b="1" dirty="0" smtClean="0">
                <a:solidFill>
                  <a:srgbClr val="00B0F0"/>
                </a:solidFill>
              </a:rPr>
              <a:t>That </a:t>
            </a:r>
            <a:r>
              <a:rPr lang="en-US" sz="3000" b="1" dirty="0">
                <a:solidFill>
                  <a:srgbClr val="00B0F0"/>
                </a:solidFill>
              </a:rPr>
              <a:t>we may gain a heart of wisdom</a:t>
            </a:r>
            <a:r>
              <a:rPr lang="en-US" sz="3000" b="1" dirty="0" smtClean="0">
                <a:solidFill>
                  <a:srgbClr val="00B0F0"/>
                </a:solidFill>
              </a:rPr>
              <a:t>.”</a:t>
            </a:r>
          </a:p>
          <a:p>
            <a:pPr marL="0" indent="0" algn="ctr">
              <a:buNone/>
            </a:pPr>
            <a:r>
              <a:rPr lang="en-US" sz="3000" b="1" dirty="0" smtClean="0">
                <a:solidFill>
                  <a:srgbClr val="00B0F0"/>
                </a:solidFill>
              </a:rPr>
              <a:t>Psalm 90:12</a:t>
            </a:r>
          </a:p>
        </p:txBody>
      </p:sp>
    </p:spTree>
    <p:extLst>
      <p:ext uri="{BB962C8B-B14F-4D97-AF65-F5344CB8AC3E}">
        <p14:creationId xmlns:p14="http://schemas.microsoft.com/office/powerpoint/2010/main" val="173066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b="1" dirty="0">
              <a:solidFill>
                <a:srgbClr val="00B0F0"/>
              </a:solidFill>
            </a:endParaRPr>
          </a:p>
          <a:p>
            <a:pPr marL="0" indent="0" algn="ctr">
              <a:buNone/>
            </a:pPr>
            <a:r>
              <a:rPr lang="en-US" sz="3000" b="1" u="sng" dirty="0">
                <a:solidFill>
                  <a:srgbClr val="00B0F0"/>
                </a:solidFill>
              </a:rPr>
              <a:t>I have a long </a:t>
            </a:r>
            <a:r>
              <a:rPr lang="en-US" sz="3000" b="1" u="sng" dirty="0" smtClean="0">
                <a:solidFill>
                  <a:srgbClr val="00B0F0"/>
                </a:solidFill>
              </a:rPr>
              <a:t>time</a:t>
            </a:r>
          </a:p>
          <a:p>
            <a:pPr marL="0" indent="0" algn="ctr">
              <a:buNone/>
            </a:pPr>
            <a:endParaRPr lang="en-US" sz="3000" dirty="0"/>
          </a:p>
        </p:txBody>
      </p:sp>
    </p:spTree>
    <p:extLst>
      <p:ext uri="{BB962C8B-B14F-4D97-AF65-F5344CB8AC3E}">
        <p14:creationId xmlns:p14="http://schemas.microsoft.com/office/powerpoint/2010/main" val="55891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b="1" u="sng" dirty="0">
              <a:solidFill>
                <a:srgbClr val="00B0F0"/>
              </a:solidFill>
            </a:endParaRPr>
          </a:p>
          <a:p>
            <a:pPr marL="0" indent="0" algn="ctr">
              <a:buNone/>
            </a:pPr>
            <a:r>
              <a:rPr lang="en-US" sz="3000" b="1" u="sng" dirty="0">
                <a:solidFill>
                  <a:srgbClr val="00B0F0"/>
                </a:solidFill>
              </a:rPr>
              <a:t>I have a long </a:t>
            </a:r>
            <a:r>
              <a:rPr lang="en-US" sz="3000" b="1" u="sng" dirty="0" smtClean="0">
                <a:solidFill>
                  <a:srgbClr val="00B0F0"/>
                </a:solidFill>
              </a:rPr>
              <a:t>time</a:t>
            </a:r>
          </a:p>
          <a:p>
            <a:pPr marL="0" indent="0" algn="ctr">
              <a:buNone/>
            </a:pPr>
            <a:endParaRPr lang="en-US" sz="3000" b="1" u="sng" dirty="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a:solidFill>
                <a:srgbClr val="00B0F0"/>
              </a:solidFill>
            </a:endParaRPr>
          </a:p>
          <a:p>
            <a:pPr marL="0" indent="0" algn="ctr">
              <a:buNone/>
            </a:pPr>
            <a:endParaRPr lang="en-US" sz="3000" dirty="0"/>
          </a:p>
        </p:txBody>
      </p:sp>
    </p:spTree>
    <p:extLst>
      <p:ext uri="{BB962C8B-B14F-4D97-AF65-F5344CB8AC3E}">
        <p14:creationId xmlns:p14="http://schemas.microsoft.com/office/powerpoint/2010/main" val="2063191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My children need things more than my time</a:t>
            </a:r>
            <a:endParaRPr lang="en-US" sz="3000" b="1" u="sng" dirty="0">
              <a:solidFill>
                <a:srgbClr val="00B0F0"/>
              </a:solidFill>
            </a:endParaRPr>
          </a:p>
          <a:p>
            <a:pPr marL="0" indent="0" algn="ctr">
              <a:buNone/>
            </a:pPr>
            <a:endParaRPr lang="en-US" sz="3000" dirty="0" smtClean="0"/>
          </a:p>
          <a:p>
            <a:pPr marL="0" indent="0" algn="ctr">
              <a:buNone/>
            </a:pPr>
            <a:endParaRPr lang="en-US" sz="3000" dirty="0"/>
          </a:p>
        </p:txBody>
      </p:sp>
    </p:spTree>
    <p:extLst>
      <p:ext uri="{BB962C8B-B14F-4D97-AF65-F5344CB8AC3E}">
        <p14:creationId xmlns:p14="http://schemas.microsoft.com/office/powerpoint/2010/main" val="1634027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My children need things more than my time</a:t>
            </a:r>
            <a:endParaRPr lang="en-US" sz="3000" b="1" u="sng" dirty="0">
              <a:solidFill>
                <a:srgbClr val="00B0F0"/>
              </a:solidFill>
            </a:endParaRPr>
          </a:p>
          <a:p>
            <a:pPr marL="0" indent="0" algn="ctr">
              <a:buNone/>
            </a:pPr>
            <a:endParaRPr lang="en-US" sz="3000" b="1" cap="all" dirty="0">
              <a:ln w="3175" cmpd="sng">
                <a:noFill/>
              </a:ln>
              <a:solidFill>
                <a:srgbClr val="00B0F0"/>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marL="0" indent="0" algn="ctr">
              <a:buNone/>
            </a:pPr>
            <a:r>
              <a:rPr lang="en-US" sz="3000" b="1" dirty="0">
                <a:solidFill>
                  <a:srgbClr val="00B0F0"/>
                </a:solidFill>
              </a:rPr>
              <a:t>“And these words which I command you today shall be in your heart. </a:t>
            </a:r>
            <a:r>
              <a:rPr lang="en-US" sz="3000" b="1" dirty="0" smtClean="0">
                <a:solidFill>
                  <a:srgbClr val="00B0F0"/>
                </a:solidFill>
              </a:rPr>
              <a:t>You </a:t>
            </a:r>
            <a:r>
              <a:rPr lang="en-US" sz="3000" b="1" dirty="0">
                <a:solidFill>
                  <a:srgbClr val="00B0F0"/>
                </a:solidFill>
              </a:rPr>
              <a:t>shall teach them diligently to your children, and shall talk of them when you sit in your house, when you walk by the way, when you lie down, and when you rise up. </a:t>
            </a:r>
            <a:r>
              <a:rPr lang="en-US" sz="3000" b="1" dirty="0" smtClean="0">
                <a:solidFill>
                  <a:srgbClr val="00B0F0"/>
                </a:solidFill>
              </a:rPr>
              <a:t>You </a:t>
            </a:r>
            <a:r>
              <a:rPr lang="en-US" sz="3000" b="1" dirty="0">
                <a:solidFill>
                  <a:srgbClr val="00B0F0"/>
                </a:solidFill>
              </a:rPr>
              <a:t>shall bind them as a sign on your hand, and they shall be as frontlets between your eyes. </a:t>
            </a:r>
            <a:r>
              <a:rPr lang="en-US" sz="3000" b="1" dirty="0" smtClean="0">
                <a:solidFill>
                  <a:srgbClr val="00B0F0"/>
                </a:solidFill>
              </a:rPr>
              <a:t>You </a:t>
            </a:r>
            <a:r>
              <a:rPr lang="en-US" sz="3000" b="1" dirty="0">
                <a:solidFill>
                  <a:srgbClr val="00B0F0"/>
                </a:solidFill>
              </a:rPr>
              <a:t>shall write them on the doorposts of your house and on your gates</a:t>
            </a:r>
            <a:r>
              <a:rPr lang="en-US" sz="3000" b="1" dirty="0" smtClean="0">
                <a:solidFill>
                  <a:srgbClr val="00B0F0"/>
                </a:solidFill>
              </a:rPr>
              <a:t>.”</a:t>
            </a:r>
          </a:p>
          <a:p>
            <a:pPr marL="0" indent="0" algn="ctr">
              <a:buNone/>
            </a:pPr>
            <a:r>
              <a:rPr lang="en-US" sz="3000" b="1" dirty="0" smtClean="0">
                <a:solidFill>
                  <a:srgbClr val="00B0F0"/>
                </a:solidFill>
              </a:rPr>
              <a:t>Deuteronomy 6:6-9</a:t>
            </a:r>
            <a:endParaRPr lang="en-US" sz="3000" b="1" dirty="0">
              <a:solidFill>
                <a:srgbClr val="00B0F0"/>
              </a:solidFill>
            </a:endParaRPr>
          </a:p>
        </p:txBody>
      </p:sp>
    </p:spTree>
    <p:extLst>
      <p:ext uri="{BB962C8B-B14F-4D97-AF65-F5344CB8AC3E}">
        <p14:creationId xmlns:p14="http://schemas.microsoft.com/office/powerpoint/2010/main" val="4057506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My children need things more than my time</a:t>
            </a:r>
            <a:endParaRPr lang="en-US" sz="3000" b="1" u="sng" dirty="0">
              <a:solidFill>
                <a:srgbClr val="00B0F0"/>
              </a:solidFill>
            </a:endParaRPr>
          </a:p>
          <a:p>
            <a:pPr marL="0" indent="0" algn="ctr">
              <a:buNone/>
            </a:pPr>
            <a:endParaRPr lang="en-US" sz="3000" b="1" dirty="0" smtClean="0">
              <a:solidFill>
                <a:srgbClr val="00B0F0"/>
              </a:solidFill>
            </a:endParaRPr>
          </a:p>
          <a:p>
            <a:pPr marL="0" indent="0" algn="ctr">
              <a:buNone/>
            </a:pPr>
            <a:r>
              <a:rPr lang="en-US" sz="3000" b="1" dirty="0">
                <a:solidFill>
                  <a:srgbClr val="00B0F0"/>
                </a:solidFill>
              </a:rPr>
              <a:t>“My son, hear the instruction of your father, And do not forsake the law of your mother; </a:t>
            </a:r>
            <a:r>
              <a:rPr lang="en-US" sz="3000" b="1" dirty="0" smtClean="0">
                <a:solidFill>
                  <a:srgbClr val="00B0F0"/>
                </a:solidFill>
              </a:rPr>
              <a:t>For </a:t>
            </a:r>
            <a:r>
              <a:rPr lang="en-US" sz="3000" b="1" dirty="0">
                <a:solidFill>
                  <a:srgbClr val="00B0F0"/>
                </a:solidFill>
              </a:rPr>
              <a:t>they will be a graceful ornament on your head, And chains about your neck</a:t>
            </a:r>
            <a:r>
              <a:rPr lang="en-US" sz="3000" b="1" dirty="0" smtClean="0">
                <a:solidFill>
                  <a:srgbClr val="00B0F0"/>
                </a:solidFill>
              </a:rPr>
              <a:t>.”</a:t>
            </a:r>
          </a:p>
          <a:p>
            <a:pPr marL="0" indent="0" algn="ctr">
              <a:buNone/>
            </a:pPr>
            <a:r>
              <a:rPr lang="en-US" sz="3000" b="1" dirty="0" smtClean="0">
                <a:solidFill>
                  <a:srgbClr val="00B0F0"/>
                </a:solidFill>
              </a:rPr>
              <a:t>Proverbs 1:8-9</a:t>
            </a:r>
            <a:endParaRPr lang="en-US" sz="3000" b="1" dirty="0">
              <a:solidFill>
                <a:srgbClr val="00B0F0"/>
              </a:solidFill>
            </a:endParaRPr>
          </a:p>
        </p:txBody>
      </p:sp>
    </p:spTree>
    <p:extLst>
      <p:ext uri="{BB962C8B-B14F-4D97-AF65-F5344CB8AC3E}">
        <p14:creationId xmlns:p14="http://schemas.microsoft.com/office/powerpoint/2010/main" val="4153648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b="1" u="sng" dirty="0">
              <a:solidFill>
                <a:srgbClr val="00B0F0"/>
              </a:solidFill>
            </a:endParaRPr>
          </a:p>
          <a:p>
            <a:pPr marL="0" indent="0" algn="ctr">
              <a:buNone/>
            </a:pPr>
            <a:r>
              <a:rPr lang="en-US" sz="3000" b="1" u="sng" dirty="0">
                <a:solidFill>
                  <a:srgbClr val="00B0F0"/>
                </a:solidFill>
              </a:rPr>
              <a:t>I have a long </a:t>
            </a:r>
            <a:r>
              <a:rPr lang="en-US" sz="3000" b="1" u="sng" dirty="0" smtClean="0">
                <a:solidFill>
                  <a:srgbClr val="00B0F0"/>
                </a:solidFill>
              </a:rPr>
              <a:t>time</a:t>
            </a:r>
          </a:p>
          <a:p>
            <a:pPr marL="0" indent="0" algn="ctr">
              <a:buNone/>
            </a:pPr>
            <a:endParaRPr lang="en-US" sz="3000" b="1" u="sng" dirty="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a:solidFill>
                <a:srgbClr val="00B0F0"/>
              </a:solidFill>
            </a:endParaRPr>
          </a:p>
          <a:p>
            <a:pPr marL="0" indent="0" algn="ctr">
              <a:buNone/>
            </a:pPr>
            <a:endParaRPr lang="en-US" sz="3000" dirty="0"/>
          </a:p>
        </p:txBody>
      </p:sp>
    </p:spTree>
    <p:extLst>
      <p:ext uri="{BB962C8B-B14F-4D97-AF65-F5344CB8AC3E}">
        <p14:creationId xmlns:p14="http://schemas.microsoft.com/office/powerpoint/2010/main" val="1932986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b="1" u="sng" dirty="0">
              <a:solidFill>
                <a:srgbClr val="00B0F0"/>
              </a:solidFill>
            </a:endParaRPr>
          </a:p>
          <a:p>
            <a:pPr marL="0" indent="0" algn="ctr">
              <a:buNone/>
            </a:pPr>
            <a:r>
              <a:rPr lang="en-US" sz="3000" b="1" u="sng" dirty="0">
                <a:solidFill>
                  <a:srgbClr val="00B0F0"/>
                </a:solidFill>
              </a:rPr>
              <a:t>I have a long </a:t>
            </a:r>
            <a:r>
              <a:rPr lang="en-US" sz="3000" b="1" u="sng" dirty="0" smtClean="0">
                <a:solidFill>
                  <a:srgbClr val="00B0F0"/>
                </a:solidFill>
              </a:rPr>
              <a:t>time</a:t>
            </a:r>
          </a:p>
          <a:p>
            <a:pPr marL="0" indent="0" algn="ctr">
              <a:buNone/>
            </a:pPr>
            <a:endParaRPr lang="en-US" sz="3000" b="1" u="sng" dirty="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a:solidFill>
                <a:srgbClr val="00B0F0"/>
              </a:solidFill>
            </a:endParaRPr>
          </a:p>
          <a:p>
            <a:pPr marL="0" indent="0" algn="ctr">
              <a:buNone/>
            </a:pPr>
            <a:endParaRPr lang="en-US" sz="3000" b="1" u="sng" dirty="0">
              <a:solidFill>
                <a:srgbClr val="00B0F0"/>
              </a:solidFill>
            </a:endParaRPr>
          </a:p>
          <a:p>
            <a:pPr marL="0" indent="0" algn="ctr">
              <a:buNone/>
            </a:pPr>
            <a:r>
              <a:rPr lang="en-US" sz="3000" b="1" u="sng" dirty="0">
                <a:solidFill>
                  <a:srgbClr val="00B0F0"/>
                </a:solidFill>
              </a:rPr>
              <a:t>Kids will be kids, boys will be boys, girls will be </a:t>
            </a:r>
            <a:r>
              <a:rPr lang="en-US" sz="3000" b="1" u="sng" dirty="0" smtClean="0">
                <a:solidFill>
                  <a:srgbClr val="00B0F0"/>
                </a:solidFill>
              </a:rPr>
              <a:t>girls</a:t>
            </a:r>
            <a:endParaRPr lang="en-US" sz="3000" b="1" u="sng" dirty="0">
              <a:solidFill>
                <a:srgbClr val="00B0F0"/>
              </a:solidFill>
            </a:endParaRPr>
          </a:p>
          <a:p>
            <a:pPr marL="0" indent="0" algn="ctr">
              <a:buNone/>
            </a:pPr>
            <a:endParaRPr lang="en-US" sz="3000" b="1" dirty="0">
              <a:solidFill>
                <a:srgbClr val="00B0F0"/>
              </a:solidFill>
            </a:endParaRPr>
          </a:p>
        </p:txBody>
      </p:sp>
    </p:spTree>
    <p:extLst>
      <p:ext uri="{BB962C8B-B14F-4D97-AF65-F5344CB8AC3E}">
        <p14:creationId xmlns:p14="http://schemas.microsoft.com/office/powerpoint/2010/main" val="86934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be </a:t>
            </a:r>
            <a:r>
              <a:rPr lang="en-US" sz="3000" b="1" u="sng" dirty="0" smtClean="0">
                <a:solidFill>
                  <a:srgbClr val="00B0F0"/>
                </a:solidFill>
              </a:rPr>
              <a:t>girls</a:t>
            </a:r>
            <a:endParaRPr lang="en-US" sz="3000" b="1" u="sng" dirty="0">
              <a:solidFill>
                <a:srgbClr val="00B0F0"/>
              </a:solidFill>
            </a:endParaRPr>
          </a:p>
          <a:p>
            <a:pPr marL="0" indent="0" algn="ctr">
              <a:buNone/>
            </a:pPr>
            <a:endParaRPr lang="en-US" sz="3000" dirty="0"/>
          </a:p>
          <a:p>
            <a:pPr marL="0" indent="0" algn="ctr">
              <a:buNone/>
            </a:pPr>
            <a:endParaRPr lang="en-US" sz="3000" dirty="0" smtClean="0"/>
          </a:p>
        </p:txBody>
      </p:sp>
    </p:spTree>
    <p:extLst>
      <p:ext uri="{BB962C8B-B14F-4D97-AF65-F5344CB8AC3E}">
        <p14:creationId xmlns:p14="http://schemas.microsoft.com/office/powerpoint/2010/main" val="242584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5" name="TextBox 4"/>
          <p:cNvSpPr txBox="1"/>
          <p:nvPr/>
        </p:nvSpPr>
        <p:spPr>
          <a:xfrm>
            <a:off x="1370284" y="5338653"/>
            <a:ext cx="9329936" cy="1200329"/>
          </a:xfrm>
          <a:prstGeom prst="rect">
            <a:avLst/>
          </a:prstGeom>
          <a:noFill/>
        </p:spPr>
        <p:txBody>
          <a:bodyPr wrap="square" rtlCol="0">
            <a:spAutoFit/>
          </a:bodyPr>
          <a:lstStyle/>
          <a:p>
            <a:pPr algn="ctr"/>
            <a:r>
              <a:rPr lang="en-US" sz="7200"/>
              <a:t>We tell ourselves!</a:t>
            </a:r>
          </a:p>
        </p:txBody>
      </p:sp>
    </p:spTree>
    <p:extLst>
      <p:ext uri="{BB962C8B-B14F-4D97-AF65-F5344CB8AC3E}">
        <p14:creationId xmlns:p14="http://schemas.microsoft.com/office/powerpoint/2010/main" val="336465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be </a:t>
            </a:r>
            <a:r>
              <a:rPr lang="en-US" sz="3000" b="1" u="sng" dirty="0" smtClean="0">
                <a:solidFill>
                  <a:srgbClr val="00B0F0"/>
                </a:solidFill>
              </a:rPr>
              <a:t>girls</a:t>
            </a:r>
            <a:endParaRPr lang="en-US" sz="3000" b="1" u="sng" dirty="0">
              <a:solidFill>
                <a:srgbClr val="00B0F0"/>
              </a:solidFill>
            </a:endParaRPr>
          </a:p>
          <a:p>
            <a:pPr marL="0" indent="0" algn="ctr">
              <a:buNone/>
            </a:pPr>
            <a:endParaRPr lang="en-US" sz="3000" b="1" dirty="0">
              <a:solidFill>
                <a:srgbClr val="00B0F0"/>
              </a:solidFill>
            </a:endParaRPr>
          </a:p>
          <a:p>
            <a:pPr marL="0" indent="0" algn="ctr">
              <a:buNone/>
            </a:pPr>
            <a:r>
              <a:rPr lang="en-US" sz="3000" b="1" dirty="0">
                <a:solidFill>
                  <a:srgbClr val="00B0F0"/>
                </a:solidFill>
              </a:rPr>
              <a:t>“The rod and rebuke give wisdom, But a child left to himself brings shame to his mother. </a:t>
            </a:r>
            <a:r>
              <a:rPr lang="en-US" sz="3000" b="1" dirty="0" smtClean="0">
                <a:solidFill>
                  <a:srgbClr val="00B0F0"/>
                </a:solidFill>
              </a:rPr>
              <a:t>When </a:t>
            </a:r>
            <a:r>
              <a:rPr lang="en-US" sz="3000" b="1" dirty="0">
                <a:solidFill>
                  <a:srgbClr val="00B0F0"/>
                </a:solidFill>
              </a:rPr>
              <a:t>the wicked are multiplied, transgression increases; But the righteous will see their fall. </a:t>
            </a:r>
            <a:r>
              <a:rPr lang="en-US" sz="3000" b="1" dirty="0" smtClean="0">
                <a:solidFill>
                  <a:srgbClr val="00B0F0"/>
                </a:solidFill>
              </a:rPr>
              <a:t>Correct </a:t>
            </a:r>
            <a:r>
              <a:rPr lang="en-US" sz="3000" b="1" dirty="0">
                <a:solidFill>
                  <a:srgbClr val="00B0F0"/>
                </a:solidFill>
              </a:rPr>
              <a:t>your son, and he will give you rest; Yes, he will give delight to your soul</a:t>
            </a:r>
            <a:r>
              <a:rPr lang="en-US" sz="3000" b="1" dirty="0" smtClean="0">
                <a:solidFill>
                  <a:srgbClr val="00B0F0"/>
                </a:solidFill>
              </a:rPr>
              <a:t>.”</a:t>
            </a:r>
          </a:p>
          <a:p>
            <a:pPr marL="0" indent="0" algn="ctr">
              <a:buNone/>
            </a:pPr>
            <a:r>
              <a:rPr lang="en-US" sz="3000" b="1" dirty="0" smtClean="0">
                <a:solidFill>
                  <a:srgbClr val="00B0F0"/>
                </a:solidFill>
              </a:rPr>
              <a:t>Proverbs 29:15-17</a:t>
            </a:r>
          </a:p>
        </p:txBody>
      </p:sp>
    </p:spTree>
    <p:extLst>
      <p:ext uri="{BB962C8B-B14F-4D97-AF65-F5344CB8AC3E}">
        <p14:creationId xmlns:p14="http://schemas.microsoft.com/office/powerpoint/2010/main" val="3585853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be </a:t>
            </a:r>
            <a:r>
              <a:rPr lang="en-US" sz="3000" b="1" u="sng" dirty="0" smtClean="0">
                <a:solidFill>
                  <a:srgbClr val="00B0F0"/>
                </a:solidFill>
              </a:rPr>
              <a:t>girls</a:t>
            </a:r>
            <a:endParaRPr lang="en-US" sz="3000" b="1" u="sng" dirty="0">
              <a:solidFill>
                <a:srgbClr val="00B0F0"/>
              </a:solidFill>
            </a:endParaRPr>
          </a:p>
          <a:p>
            <a:pPr marL="0" indent="0" algn="ctr">
              <a:buNone/>
            </a:pPr>
            <a:endParaRPr lang="en-US" sz="3000" b="1" dirty="0">
              <a:solidFill>
                <a:srgbClr val="00B0F0"/>
              </a:solidFill>
            </a:endParaRPr>
          </a:p>
          <a:p>
            <a:pPr marL="0" indent="0" algn="ctr">
              <a:buNone/>
            </a:pPr>
            <a:r>
              <a:rPr lang="en-US" sz="3000" b="1" dirty="0">
                <a:solidFill>
                  <a:srgbClr val="00B0F0"/>
                </a:solidFill>
              </a:rPr>
              <a:t>“Folly is bound up in the heart of a child, </a:t>
            </a:r>
            <a:endParaRPr lang="en-US" sz="3000" b="1" dirty="0" smtClean="0">
              <a:solidFill>
                <a:srgbClr val="00B0F0"/>
              </a:solidFill>
            </a:endParaRPr>
          </a:p>
          <a:p>
            <a:pPr marL="0" indent="0" algn="ctr">
              <a:buNone/>
            </a:pPr>
            <a:r>
              <a:rPr lang="en-US" sz="3000" b="1" dirty="0" smtClean="0">
                <a:solidFill>
                  <a:srgbClr val="00B0F0"/>
                </a:solidFill>
              </a:rPr>
              <a:t>but </a:t>
            </a:r>
            <a:r>
              <a:rPr lang="en-US" sz="3000" b="1" dirty="0">
                <a:solidFill>
                  <a:srgbClr val="00B0F0"/>
                </a:solidFill>
              </a:rPr>
              <a:t>the rod of discipline drives it far from him</a:t>
            </a:r>
            <a:r>
              <a:rPr lang="en-US" sz="3000" b="1" dirty="0" smtClean="0">
                <a:solidFill>
                  <a:srgbClr val="00B0F0"/>
                </a:solidFill>
              </a:rPr>
              <a:t>.”</a:t>
            </a:r>
          </a:p>
          <a:p>
            <a:pPr marL="0" indent="0" algn="ctr">
              <a:buNone/>
            </a:pPr>
            <a:r>
              <a:rPr lang="en-US" sz="3000" b="1" dirty="0" smtClean="0">
                <a:solidFill>
                  <a:srgbClr val="00B0F0"/>
                </a:solidFill>
              </a:rPr>
              <a:t>Proverbs 22:15</a:t>
            </a:r>
          </a:p>
        </p:txBody>
      </p:sp>
    </p:spTree>
    <p:extLst>
      <p:ext uri="{BB962C8B-B14F-4D97-AF65-F5344CB8AC3E}">
        <p14:creationId xmlns:p14="http://schemas.microsoft.com/office/powerpoint/2010/main" val="4134683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"Do as I say, not as I do" works</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I have a long time</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smtClean="0">
              <a:solidFill>
                <a:srgbClr val="00B0F0"/>
              </a:solidFill>
            </a:endParaRP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be </a:t>
            </a:r>
            <a:r>
              <a:rPr lang="en-US" sz="3000" b="1" u="sng" dirty="0" smtClean="0">
                <a:solidFill>
                  <a:srgbClr val="00B0F0"/>
                </a:solidFill>
              </a:rPr>
              <a:t>girls</a:t>
            </a:r>
            <a:endParaRPr lang="en-US" sz="3000" b="1" u="sng" dirty="0">
              <a:solidFill>
                <a:srgbClr val="00B0F0"/>
              </a:solidFill>
            </a:endParaRPr>
          </a:p>
          <a:p>
            <a:pPr marL="0" indent="0" algn="ctr">
              <a:buNone/>
            </a:pPr>
            <a:endParaRPr lang="en-US" sz="3000" b="1" u="sng" dirty="0">
              <a:solidFill>
                <a:srgbClr val="00B0F0"/>
              </a:solidFill>
            </a:endParaRPr>
          </a:p>
        </p:txBody>
      </p:sp>
    </p:spTree>
    <p:extLst>
      <p:ext uri="{BB962C8B-B14F-4D97-AF65-F5344CB8AC3E}">
        <p14:creationId xmlns:p14="http://schemas.microsoft.com/office/powerpoint/2010/main" val="2058347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"Do as I say, not as I do" works</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I have a long time</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smtClean="0">
              <a:solidFill>
                <a:srgbClr val="00B0F0"/>
              </a:solidFill>
            </a:endParaRP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be </a:t>
            </a:r>
            <a:r>
              <a:rPr lang="en-US" sz="3000" b="1" u="sng" dirty="0" smtClean="0">
                <a:solidFill>
                  <a:srgbClr val="00B0F0"/>
                </a:solidFill>
              </a:rPr>
              <a:t>girls</a:t>
            </a:r>
            <a:endParaRPr lang="en-US" sz="3000" b="1" u="sng" dirty="0">
              <a:solidFill>
                <a:srgbClr val="00B0F0"/>
              </a:solidFill>
            </a:endParaRPr>
          </a:p>
          <a:p>
            <a:pPr marL="0" indent="0" algn="ctr">
              <a:buNone/>
            </a:pPr>
            <a:endParaRPr lang="en-US" sz="3000" b="1" u="sng" dirty="0">
              <a:solidFill>
                <a:srgbClr val="00B0F0"/>
              </a:solidFill>
            </a:endParaRPr>
          </a:p>
          <a:p>
            <a:pPr marL="0" indent="0" algn="ctr">
              <a:buNone/>
            </a:pPr>
            <a:r>
              <a:rPr lang="en-US" sz="3000" b="1" u="sng" dirty="0" smtClean="0">
                <a:solidFill>
                  <a:srgbClr val="00B0F0"/>
                </a:solidFill>
              </a:rPr>
              <a:t>The church can do all my teaching for me</a:t>
            </a:r>
            <a:endParaRPr lang="en-US" sz="3000" b="1" u="sng" dirty="0">
              <a:solidFill>
                <a:srgbClr val="00B0F0"/>
              </a:solidFill>
            </a:endParaRPr>
          </a:p>
        </p:txBody>
      </p:sp>
    </p:spTree>
    <p:extLst>
      <p:ext uri="{BB962C8B-B14F-4D97-AF65-F5344CB8AC3E}">
        <p14:creationId xmlns:p14="http://schemas.microsoft.com/office/powerpoint/2010/main" val="85412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The church can do all my teaching for me</a:t>
            </a:r>
          </a:p>
          <a:p>
            <a:pPr marL="0" indent="0" algn="ctr">
              <a:buNone/>
            </a:pPr>
            <a:endParaRPr lang="en-US" sz="3000" dirty="0"/>
          </a:p>
          <a:p>
            <a:pPr marL="0" indent="0" algn="ctr">
              <a:buNone/>
            </a:pPr>
            <a:endParaRPr lang="en-US" sz="3000" dirty="0"/>
          </a:p>
        </p:txBody>
      </p:sp>
    </p:spTree>
    <p:extLst>
      <p:ext uri="{BB962C8B-B14F-4D97-AF65-F5344CB8AC3E}">
        <p14:creationId xmlns:p14="http://schemas.microsoft.com/office/powerpoint/2010/main" val="2719237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The church can do all my teaching for me</a:t>
            </a:r>
          </a:p>
          <a:p>
            <a:pPr marL="0" indent="0" algn="ctr">
              <a:buNone/>
            </a:pPr>
            <a:endParaRPr lang="en-US" sz="3000" b="1" dirty="0">
              <a:solidFill>
                <a:srgbClr val="00B0F0"/>
              </a:solidFill>
            </a:endParaRPr>
          </a:p>
          <a:p>
            <a:pPr marL="0" indent="0" algn="ctr">
              <a:buNone/>
            </a:pPr>
            <a:r>
              <a:rPr lang="en-US" sz="3000" b="1" dirty="0">
                <a:solidFill>
                  <a:srgbClr val="00B0F0"/>
                </a:solidFill>
              </a:rPr>
              <a:t>“when I call to remembrance the genuine faith that is in you, which dwelt first in your grandmother Lois and your mother Eunice, and I am persuaded is in you also</a:t>
            </a:r>
            <a:r>
              <a:rPr lang="en-US" sz="3000" b="1" dirty="0" smtClean="0">
                <a:solidFill>
                  <a:srgbClr val="00B0F0"/>
                </a:solidFill>
              </a:rPr>
              <a:t>.”</a:t>
            </a:r>
          </a:p>
          <a:p>
            <a:pPr marL="0" indent="0" algn="ctr">
              <a:buNone/>
            </a:pPr>
            <a:r>
              <a:rPr lang="en-US" sz="3000" b="1" dirty="0" smtClean="0">
                <a:solidFill>
                  <a:srgbClr val="00B0F0"/>
                </a:solidFill>
              </a:rPr>
              <a:t>2 Timothy 1:5</a:t>
            </a:r>
            <a:endParaRPr lang="en-US" sz="3000" b="1" dirty="0">
              <a:solidFill>
                <a:srgbClr val="00B0F0"/>
              </a:solidFill>
            </a:endParaRPr>
          </a:p>
        </p:txBody>
      </p:sp>
    </p:spTree>
    <p:extLst>
      <p:ext uri="{BB962C8B-B14F-4D97-AF65-F5344CB8AC3E}">
        <p14:creationId xmlns:p14="http://schemas.microsoft.com/office/powerpoint/2010/main" val="1239328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The church can do all my teaching for me</a:t>
            </a:r>
          </a:p>
          <a:p>
            <a:pPr marL="0" indent="0" algn="ctr">
              <a:buNone/>
            </a:pPr>
            <a:endParaRPr lang="en-US" sz="3000" b="1" dirty="0">
              <a:solidFill>
                <a:srgbClr val="00B0F0"/>
              </a:solidFill>
            </a:endParaRPr>
          </a:p>
          <a:p>
            <a:pPr marL="0" indent="0" algn="ctr">
              <a:buNone/>
            </a:pPr>
            <a:r>
              <a:rPr lang="en-US" sz="3000" b="1" dirty="0">
                <a:solidFill>
                  <a:srgbClr val="00B0F0"/>
                </a:solidFill>
              </a:rPr>
              <a:t>“All your children shall be taught by the Lord, </a:t>
            </a:r>
            <a:endParaRPr lang="en-US" sz="3000" b="1" dirty="0" smtClean="0">
              <a:solidFill>
                <a:srgbClr val="00B0F0"/>
              </a:solidFill>
            </a:endParaRPr>
          </a:p>
          <a:p>
            <a:pPr marL="0" indent="0" algn="ctr">
              <a:buNone/>
            </a:pPr>
            <a:r>
              <a:rPr lang="en-US" sz="3000" b="1" dirty="0" smtClean="0">
                <a:solidFill>
                  <a:srgbClr val="00B0F0"/>
                </a:solidFill>
              </a:rPr>
              <a:t>And </a:t>
            </a:r>
            <a:r>
              <a:rPr lang="en-US" sz="3000" b="1" dirty="0">
                <a:solidFill>
                  <a:srgbClr val="00B0F0"/>
                </a:solidFill>
              </a:rPr>
              <a:t>great shall be the peace of your children</a:t>
            </a:r>
            <a:r>
              <a:rPr lang="en-US" sz="3000" b="1" dirty="0" smtClean="0">
                <a:solidFill>
                  <a:srgbClr val="00B0F0"/>
                </a:solidFill>
              </a:rPr>
              <a:t>.”</a:t>
            </a:r>
          </a:p>
          <a:p>
            <a:pPr marL="0" indent="0" algn="ctr">
              <a:buNone/>
            </a:pPr>
            <a:r>
              <a:rPr lang="en-US" sz="3000" b="1" dirty="0" smtClean="0">
                <a:solidFill>
                  <a:srgbClr val="00B0F0"/>
                </a:solidFill>
              </a:rPr>
              <a:t>Isaiah 54:13</a:t>
            </a:r>
            <a:endParaRPr lang="en-US" sz="3000" b="1" dirty="0">
              <a:solidFill>
                <a:srgbClr val="00B0F0"/>
              </a:solidFill>
            </a:endParaRPr>
          </a:p>
        </p:txBody>
      </p:sp>
    </p:spTree>
    <p:extLst>
      <p:ext uri="{BB962C8B-B14F-4D97-AF65-F5344CB8AC3E}">
        <p14:creationId xmlns:p14="http://schemas.microsoft.com/office/powerpoint/2010/main" val="3235008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"Do as I say, not as I do" works</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I have a long time</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smtClean="0">
              <a:solidFill>
                <a:srgbClr val="00B0F0"/>
              </a:solidFill>
            </a:endParaRP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be </a:t>
            </a:r>
            <a:r>
              <a:rPr lang="en-US" sz="3000" b="1" u="sng" dirty="0">
                <a:solidFill>
                  <a:srgbClr val="00B0F0"/>
                </a:solidFill>
              </a:rPr>
              <a:t>g</a:t>
            </a:r>
            <a:r>
              <a:rPr lang="en-US" sz="3000" b="1" u="sng" dirty="0" smtClean="0">
                <a:solidFill>
                  <a:srgbClr val="00B0F0"/>
                </a:solidFill>
              </a:rPr>
              <a:t>irls</a:t>
            </a:r>
            <a:endParaRPr lang="en-US" sz="3000" b="1" u="sng" dirty="0">
              <a:solidFill>
                <a:srgbClr val="00B0F0"/>
              </a:solidFill>
            </a:endParaRPr>
          </a:p>
          <a:p>
            <a:pPr marL="0" indent="0" algn="ctr">
              <a:buNone/>
            </a:pPr>
            <a:endParaRPr lang="en-US" sz="3000" b="1" u="sng" dirty="0">
              <a:solidFill>
                <a:srgbClr val="00B0F0"/>
              </a:solidFill>
            </a:endParaRPr>
          </a:p>
          <a:p>
            <a:pPr marL="0" indent="0" algn="ctr">
              <a:buNone/>
            </a:pPr>
            <a:r>
              <a:rPr lang="en-US" sz="3000" b="1" u="sng" dirty="0" smtClean="0">
                <a:solidFill>
                  <a:srgbClr val="00B0F0"/>
                </a:solidFill>
              </a:rPr>
              <a:t>The church can do all my teaching for me</a:t>
            </a:r>
            <a:endParaRPr lang="en-US" sz="3000" b="1" u="sng" dirty="0">
              <a:solidFill>
                <a:srgbClr val="00B0F0"/>
              </a:solidFill>
            </a:endParaRPr>
          </a:p>
        </p:txBody>
      </p:sp>
    </p:spTree>
    <p:extLst>
      <p:ext uri="{BB962C8B-B14F-4D97-AF65-F5344CB8AC3E}">
        <p14:creationId xmlns:p14="http://schemas.microsoft.com/office/powerpoint/2010/main" val="2462092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"Do as I say, not as I do" works</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I have a long time</a:t>
            </a: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My children need things more than my time</a:t>
            </a:r>
            <a:endParaRPr lang="en-US" sz="3000" b="1" u="sng" dirty="0" smtClean="0">
              <a:solidFill>
                <a:srgbClr val="00B0F0"/>
              </a:solidFill>
            </a:endParaRPr>
          </a:p>
          <a:p>
            <a:pPr marL="0" indent="0" algn="ctr">
              <a:buNone/>
            </a:pPr>
            <a:endParaRPr lang="en-US" sz="3000" b="1" u="sng" dirty="0" smtClean="0">
              <a:solidFill>
                <a:srgbClr val="00B0F0"/>
              </a:solidFill>
            </a:endParaRPr>
          </a:p>
          <a:p>
            <a:pPr marL="0" indent="0" algn="ctr">
              <a:buNone/>
            </a:pPr>
            <a:r>
              <a:rPr lang="en-US" sz="3000" b="1" u="sng" dirty="0" smtClean="0">
                <a:solidFill>
                  <a:srgbClr val="00B0F0"/>
                </a:solidFill>
              </a:rPr>
              <a:t>Kids </a:t>
            </a:r>
            <a:r>
              <a:rPr lang="en-US" sz="3000" b="1" u="sng" dirty="0">
                <a:solidFill>
                  <a:srgbClr val="00B0F0"/>
                </a:solidFill>
              </a:rPr>
              <a:t>will be kids, boys will be boys, girls will </a:t>
            </a:r>
            <a:r>
              <a:rPr lang="en-US" sz="3000" b="1" u="sng" dirty="0" smtClean="0">
                <a:solidFill>
                  <a:srgbClr val="00B0F0"/>
                </a:solidFill>
              </a:rPr>
              <a:t>be girls</a:t>
            </a:r>
            <a:endParaRPr lang="en-US" sz="3000" b="1" u="sng" dirty="0">
              <a:solidFill>
                <a:srgbClr val="00B0F0"/>
              </a:solidFill>
            </a:endParaRPr>
          </a:p>
          <a:p>
            <a:pPr marL="0" indent="0" algn="ctr">
              <a:buNone/>
            </a:pPr>
            <a:endParaRPr lang="en-US" sz="3000" b="1" u="sng" dirty="0">
              <a:solidFill>
                <a:srgbClr val="00B0F0"/>
              </a:solidFill>
            </a:endParaRPr>
          </a:p>
          <a:p>
            <a:pPr marL="0" indent="0" algn="ctr">
              <a:buNone/>
            </a:pPr>
            <a:r>
              <a:rPr lang="en-US" sz="3000" b="1" u="sng" dirty="0" smtClean="0">
                <a:solidFill>
                  <a:srgbClr val="00B0F0"/>
                </a:solidFill>
              </a:rPr>
              <a:t>The church can do all my teaching for me</a:t>
            </a:r>
            <a:endParaRPr lang="en-US" sz="3000" b="1" u="sng" dirty="0">
              <a:solidFill>
                <a:srgbClr val="00B0F0"/>
              </a:solidFill>
            </a:endParaRPr>
          </a:p>
        </p:txBody>
      </p:sp>
      <p:sp>
        <p:nvSpPr>
          <p:cNvPr id="4" name="Rectangle 3"/>
          <p:cNvSpPr/>
          <p:nvPr/>
        </p:nvSpPr>
        <p:spPr>
          <a:xfrm rot="20281668">
            <a:off x="-203983" y="2930653"/>
            <a:ext cx="12575312" cy="1446550"/>
          </a:xfrm>
          <a:prstGeom prst="rect">
            <a:avLst/>
          </a:prstGeom>
          <a:noFill/>
        </p:spPr>
        <p:txBody>
          <a:bodyPr wrap="square" lIns="91440" tIns="45720" rIns="91440" bIns="45720">
            <a:spAutoFit/>
          </a:bodyPr>
          <a:lstStyle/>
          <a:p>
            <a:pPr algn="ctr"/>
            <a:r>
              <a:rPr lang="en-US" sz="88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Don’t Believe the Lies!!</a:t>
            </a:r>
            <a:endParaRPr lang="en-US" sz="8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9172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endParaRPr lang="en-US" sz="3000" dirty="0"/>
          </a:p>
        </p:txBody>
      </p:sp>
    </p:spTree>
    <p:extLst>
      <p:ext uri="{BB962C8B-B14F-4D97-AF65-F5344CB8AC3E}">
        <p14:creationId xmlns:p14="http://schemas.microsoft.com/office/powerpoint/2010/main" val="4276488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dirty="0"/>
          </a:p>
          <a:p>
            <a:pPr marL="0" indent="0" algn="ctr">
              <a:buNone/>
            </a:pPr>
            <a:endParaRPr lang="en-US" sz="3000" dirty="0"/>
          </a:p>
        </p:txBody>
      </p:sp>
    </p:spTree>
    <p:extLst>
      <p:ext uri="{BB962C8B-B14F-4D97-AF65-F5344CB8AC3E}">
        <p14:creationId xmlns:p14="http://schemas.microsoft.com/office/powerpoint/2010/main" val="9308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effectLst>
                  <a:glow rad="38100">
                    <a:schemeClr val="bg1">
                      <a:lumMod val="50000"/>
                      <a:lumOff val="50000"/>
                      <a:alpha val="20000"/>
                    </a:schemeClr>
                  </a:glow>
                  <a:outerShdw blurRad="38100" dist="38100" dir="2700000" algn="tl">
                    <a:srgbClr val="000000">
                      <a:alpha val="43137"/>
                    </a:srgbClr>
                  </a:outerShdw>
                </a:effectLst>
              </a:rPr>
              <a:t>"Do as I say, not as I do" works</a:t>
            </a:r>
          </a:p>
          <a:p>
            <a:pPr marL="0" indent="0" algn="ctr">
              <a:buNone/>
            </a:pPr>
            <a:endParaRPr lang="en-US" sz="3000" b="1" dirty="0" smtClean="0">
              <a:solidFill>
                <a:srgbClr val="00B0F0"/>
              </a:solidFill>
              <a:effectLst>
                <a:glow rad="38100">
                  <a:schemeClr val="bg1">
                    <a:lumMod val="50000"/>
                    <a:lumOff val="50000"/>
                    <a:alpha val="20000"/>
                  </a:schemeClr>
                </a:glow>
                <a:outerShdw blurRad="38100" dist="38100" dir="2700000" algn="tl">
                  <a:srgbClr val="000000">
                    <a:alpha val="43137"/>
                  </a:srgbClr>
                </a:outerShdw>
              </a:effectLst>
            </a:endParaRPr>
          </a:p>
          <a:p>
            <a:pPr marL="0" indent="0" algn="ctr">
              <a:buNone/>
            </a:pPr>
            <a:r>
              <a:rPr lang="en-US" sz="3000" b="1" dirty="0" smtClean="0">
                <a:solidFill>
                  <a:srgbClr val="00B0F0"/>
                </a:solidFill>
                <a:effectLst>
                  <a:glow rad="38100">
                    <a:schemeClr val="bg1">
                      <a:lumMod val="50000"/>
                      <a:lumOff val="50000"/>
                      <a:alpha val="20000"/>
                    </a:schemeClr>
                  </a:glow>
                  <a:outerShdw blurRad="38100" dist="38100" dir="2700000" algn="tl">
                    <a:srgbClr val="000000">
                      <a:alpha val="43137"/>
                    </a:srgbClr>
                  </a:outerShdw>
                </a:effectLst>
              </a:rPr>
              <a:t>“Train up a child in the way he should go; even when he is old he will not depart from it.” Proverbs 22:6</a:t>
            </a:r>
            <a:endParaRPr lang="en-US" sz="3000" b="1" dirty="0">
              <a:solidFill>
                <a:srgbClr val="00B0F0"/>
              </a:solidFill>
              <a:effectLst>
                <a:glow rad="38100">
                  <a:schemeClr val="bg1">
                    <a:lumMod val="50000"/>
                    <a:lumOff val="50000"/>
                    <a:alpha val="2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27410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b="1" dirty="0">
              <a:solidFill>
                <a:srgbClr val="00B0F0"/>
              </a:solidFill>
            </a:endParaRPr>
          </a:p>
          <a:p>
            <a:pPr marL="0" indent="0" algn="ctr">
              <a:buNone/>
            </a:pPr>
            <a:r>
              <a:rPr lang="en-US" sz="3000" b="1" dirty="0">
                <a:solidFill>
                  <a:srgbClr val="00B0F0"/>
                </a:solidFill>
              </a:rPr>
              <a:t>“And you, fathers, do not provoke your children to wrath, but bring them up in the training and admonition of the Lord</a:t>
            </a:r>
            <a:r>
              <a:rPr lang="en-US" sz="3000" b="1" dirty="0" smtClean="0">
                <a:solidFill>
                  <a:srgbClr val="00B0F0"/>
                </a:solidFill>
              </a:rPr>
              <a:t>.”</a:t>
            </a:r>
          </a:p>
          <a:p>
            <a:pPr marL="0" indent="0" algn="ctr">
              <a:buNone/>
            </a:pPr>
            <a:r>
              <a:rPr lang="en-US" sz="3000" b="1" dirty="0" smtClean="0">
                <a:solidFill>
                  <a:srgbClr val="00B0F0"/>
                </a:solidFill>
              </a:rPr>
              <a:t>Ephesians 6:4</a:t>
            </a:r>
            <a:endParaRPr lang="en-US" sz="3000" b="1" dirty="0">
              <a:solidFill>
                <a:srgbClr val="00B0F0"/>
              </a:solidFill>
            </a:endParaRPr>
          </a:p>
        </p:txBody>
      </p:sp>
    </p:spTree>
    <p:extLst>
      <p:ext uri="{BB962C8B-B14F-4D97-AF65-F5344CB8AC3E}">
        <p14:creationId xmlns:p14="http://schemas.microsoft.com/office/powerpoint/2010/main" val="74387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dirty="0"/>
          </a:p>
          <a:p>
            <a:pPr marL="0" indent="0" algn="ctr">
              <a:buNone/>
            </a:pPr>
            <a:endParaRPr lang="en-US" sz="3000" dirty="0"/>
          </a:p>
        </p:txBody>
      </p:sp>
    </p:spTree>
    <p:extLst>
      <p:ext uri="{BB962C8B-B14F-4D97-AF65-F5344CB8AC3E}">
        <p14:creationId xmlns:p14="http://schemas.microsoft.com/office/powerpoint/2010/main" val="277407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a:solidFill>
                  <a:srgbClr val="00B0F0"/>
                </a:solidFill>
              </a:rPr>
              <a:t>"Do as I say, not as I do" works</a:t>
            </a:r>
          </a:p>
          <a:p>
            <a:pPr marL="0" indent="0" algn="ctr">
              <a:buNone/>
            </a:pPr>
            <a:endParaRPr lang="en-US" sz="3000" b="1" u="sng" dirty="0">
              <a:solidFill>
                <a:srgbClr val="00B0F0"/>
              </a:solidFill>
            </a:endParaRPr>
          </a:p>
          <a:p>
            <a:pPr marL="0" indent="0" algn="ctr">
              <a:buNone/>
            </a:pPr>
            <a:r>
              <a:rPr lang="en-US" sz="3000" b="1" u="sng" dirty="0">
                <a:solidFill>
                  <a:srgbClr val="00B0F0"/>
                </a:solidFill>
              </a:rPr>
              <a:t>I have a long </a:t>
            </a:r>
            <a:r>
              <a:rPr lang="en-US" sz="3000" b="1" u="sng" dirty="0" smtClean="0">
                <a:solidFill>
                  <a:srgbClr val="00B0F0"/>
                </a:solidFill>
              </a:rPr>
              <a:t>time</a:t>
            </a:r>
          </a:p>
          <a:p>
            <a:pPr marL="0" indent="0" algn="ctr">
              <a:buNone/>
            </a:pPr>
            <a:endParaRPr lang="en-US" sz="3000" b="1" dirty="0">
              <a:solidFill>
                <a:srgbClr val="00B0F0"/>
              </a:solidFill>
            </a:endParaRPr>
          </a:p>
        </p:txBody>
      </p:sp>
    </p:spTree>
    <p:extLst>
      <p:ext uri="{BB962C8B-B14F-4D97-AF65-F5344CB8AC3E}">
        <p14:creationId xmlns:p14="http://schemas.microsoft.com/office/powerpoint/2010/main" val="3983917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6100" dirty="0">
                <a:solidFill>
                  <a:schemeClr val="accent3"/>
                </a:solidFill>
              </a:rPr>
              <a:t>Lies </a:t>
            </a:r>
            <a:r>
              <a:rPr lang="en-US" sz="6100" b="1" dirty="0">
                <a:solidFill>
                  <a:schemeClr val="accent3"/>
                </a:solidFill>
              </a:rPr>
              <a:t>parents</a:t>
            </a:r>
            <a:r>
              <a:rPr lang="en-US" sz="6100" dirty="0">
                <a:solidFill>
                  <a:schemeClr val="accent3"/>
                </a:solidFill>
              </a:rPr>
              <a:t> 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3000" b="1" u="sng" dirty="0" smtClean="0">
                <a:solidFill>
                  <a:srgbClr val="00B0F0"/>
                </a:solidFill>
              </a:rPr>
              <a:t>I </a:t>
            </a:r>
            <a:r>
              <a:rPr lang="en-US" sz="3000" b="1" u="sng" dirty="0">
                <a:solidFill>
                  <a:srgbClr val="00B0F0"/>
                </a:solidFill>
              </a:rPr>
              <a:t>have a long </a:t>
            </a:r>
            <a:r>
              <a:rPr lang="en-US" sz="3000" b="1" u="sng" dirty="0" smtClean="0">
                <a:solidFill>
                  <a:srgbClr val="00B0F0"/>
                </a:solidFill>
              </a:rPr>
              <a:t>time</a:t>
            </a:r>
          </a:p>
          <a:p>
            <a:pPr marL="0" indent="0" algn="ctr">
              <a:buNone/>
            </a:pPr>
            <a:endParaRPr lang="en-US" sz="3000" dirty="0"/>
          </a:p>
          <a:p>
            <a:pPr marL="0" indent="0" algn="ctr">
              <a:buNone/>
            </a:pPr>
            <a:endParaRPr lang="en-US" sz="3000" dirty="0" smtClean="0"/>
          </a:p>
        </p:txBody>
      </p:sp>
    </p:spTree>
    <p:extLst>
      <p:ext uri="{BB962C8B-B14F-4D97-AF65-F5344CB8AC3E}">
        <p14:creationId xmlns:p14="http://schemas.microsoft.com/office/powerpoint/2010/main" val="685139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Mesh_4x3</Template>
  <TotalTime>83</TotalTime>
  <Words>1025</Words>
  <Application>Microsoft Office PowerPoint</Application>
  <PresentationFormat>Widescreen</PresentationFormat>
  <Paragraphs>136</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Century Gothic</vt:lpstr>
      <vt:lpstr>Mesh</vt:lpstr>
      <vt:lpstr>PowerPoint Presentation</vt:lpstr>
      <vt:lpstr>PowerPoint Presentation</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lpstr>Lies parents tell themselves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Adams</dc:creator>
  <cp:lastModifiedBy>Paul Adams</cp:lastModifiedBy>
  <cp:revision>22</cp:revision>
  <dcterms:created xsi:type="dcterms:W3CDTF">2015-05-02T22:57:48Z</dcterms:created>
  <dcterms:modified xsi:type="dcterms:W3CDTF">2015-05-03T00:29:30Z</dcterms:modified>
</cp:coreProperties>
</file>