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92" r:id="rId6"/>
    <p:sldId id="286" r:id="rId7"/>
    <p:sldId id="287" r:id="rId8"/>
    <p:sldId id="288" r:id="rId9"/>
    <p:sldId id="289" r:id="rId10"/>
    <p:sldId id="293" r:id="rId11"/>
    <p:sldId id="260" r:id="rId12"/>
    <p:sldId id="269" r:id="rId13"/>
    <p:sldId id="270" r:id="rId14"/>
    <p:sldId id="271" r:id="rId15"/>
    <p:sldId id="272" r:id="rId16"/>
    <p:sldId id="273" r:id="rId17"/>
    <p:sldId id="262" r:id="rId18"/>
    <p:sldId id="263" r:id="rId19"/>
    <p:sldId id="274" r:id="rId20"/>
    <p:sldId id="275" r:id="rId21"/>
    <p:sldId id="276" r:id="rId22"/>
    <p:sldId id="277" r:id="rId23"/>
    <p:sldId id="264" r:id="rId24"/>
    <p:sldId id="265" r:id="rId25"/>
    <p:sldId id="266" r:id="rId26"/>
    <p:sldId id="280" r:id="rId27"/>
    <p:sldId id="281" r:id="rId28"/>
    <p:sldId id="282" r:id="rId29"/>
    <p:sldId id="283" r:id="rId30"/>
    <p:sldId id="284" r:id="rId31"/>
    <p:sldId id="267" r:id="rId32"/>
    <p:sldId id="261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0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58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0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A8D1A-4183-447A-81CB-156A0D21E9FE}" type="datetimeFigureOut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095F-B152-4422-9221-516E86FB5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57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6600" y="4310698"/>
            <a:ext cx="4926330" cy="1427162"/>
          </a:xfrm>
          <a:solidFill>
            <a:schemeClr val="accent1">
              <a:lumMod val="50000"/>
            </a:schemeClr>
          </a:solidFill>
          <a:effectLst>
            <a:softEdge rad="76200"/>
          </a:effectLst>
        </p:spPr>
        <p:txBody>
          <a:bodyPr>
            <a:normAutofit/>
          </a:bodyPr>
          <a:lstStyle/>
          <a:p>
            <a:r>
              <a:rPr lang="en-US" sz="4400" b="1" dirty="0" smtClean="0"/>
              <a:t>Scripture Reading</a:t>
            </a:r>
          </a:p>
          <a:p>
            <a:r>
              <a:rPr lang="en-US" sz="4400" b="1" dirty="0" smtClean="0"/>
              <a:t>2 Peter 3:11-13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228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91238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63871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“… </a:t>
            </a:r>
            <a:r>
              <a:rPr lang="en-US" sz="4000" b="1" dirty="0" smtClean="0"/>
              <a:t>looking for </a:t>
            </a:r>
            <a:r>
              <a:rPr lang="en-US" sz="4000" dirty="0" smtClean="0"/>
              <a:t>and hastening the coming                                   of the day of God …”</a:t>
            </a:r>
          </a:p>
          <a:p>
            <a:r>
              <a:rPr lang="en-US" sz="4000" dirty="0" smtClean="0"/>
              <a:t>2 Peter 3:12</a:t>
            </a:r>
          </a:p>
        </p:txBody>
      </p:sp>
    </p:spTree>
    <p:extLst>
      <p:ext uri="{BB962C8B-B14F-4D97-AF65-F5344CB8AC3E}">
        <p14:creationId xmlns:p14="http://schemas.microsoft.com/office/powerpoint/2010/main" val="177546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</a:t>
            </a:r>
            <a:r>
              <a:rPr lang="en-US" sz="4000" dirty="0"/>
              <a:t>Men of Galilee, why do you stand gazing up into heaven? This </a:t>
            </a:r>
            <a:r>
              <a:rPr lang="en-US" sz="4000" i="1" dirty="0"/>
              <a:t>same</a:t>
            </a:r>
            <a:r>
              <a:rPr lang="en-US" sz="4000" dirty="0"/>
              <a:t> Jesus, who was taken up from you into heaven, will so come in like manner as you saw Him go into heaven</a:t>
            </a:r>
            <a:r>
              <a:rPr lang="en-US" sz="4000" dirty="0" smtClean="0"/>
              <a:t>.”</a:t>
            </a:r>
          </a:p>
          <a:p>
            <a:r>
              <a:rPr lang="en-US" sz="4000" dirty="0" smtClean="0"/>
              <a:t>Acts 1:11</a:t>
            </a:r>
          </a:p>
        </p:txBody>
      </p:sp>
    </p:spTree>
    <p:extLst>
      <p:ext uri="{BB962C8B-B14F-4D97-AF65-F5344CB8AC3E}">
        <p14:creationId xmlns:p14="http://schemas.microsoft.com/office/powerpoint/2010/main" val="190054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</a:t>
            </a:r>
            <a:r>
              <a:rPr lang="en-US" sz="4000" dirty="0"/>
              <a:t>In a moment, in the twinkling of an eye, at the last trumpet. For the trumpet will sound, and the dead will be raised imperishable, and we shall be changed</a:t>
            </a:r>
            <a:r>
              <a:rPr lang="en-US" sz="4000" dirty="0" smtClean="0"/>
              <a:t>.”</a:t>
            </a:r>
          </a:p>
          <a:p>
            <a:r>
              <a:rPr lang="en-US" sz="4000" dirty="0" smtClean="0"/>
              <a:t>1 Corinthians 15:52</a:t>
            </a:r>
          </a:p>
        </p:txBody>
      </p:sp>
    </p:spTree>
    <p:extLst>
      <p:ext uri="{BB962C8B-B14F-4D97-AF65-F5344CB8AC3E}">
        <p14:creationId xmlns:p14="http://schemas.microsoft.com/office/powerpoint/2010/main" val="422183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Are You Waiting For His Return?</a:t>
            </a:r>
          </a:p>
          <a:p>
            <a:endParaRPr lang="en-US" sz="900" dirty="0"/>
          </a:p>
          <a:p>
            <a:endParaRPr lang="en-US" sz="4000" dirty="0" smtClean="0"/>
          </a:p>
          <a:p>
            <a:r>
              <a:rPr lang="en-US" sz="4000" dirty="0" smtClean="0"/>
              <a:t>1 Thessalonians 4:15-18</a:t>
            </a:r>
          </a:p>
        </p:txBody>
      </p:sp>
    </p:spTree>
    <p:extLst>
      <p:ext uri="{BB962C8B-B14F-4D97-AF65-F5344CB8AC3E}">
        <p14:creationId xmlns:p14="http://schemas.microsoft.com/office/powerpoint/2010/main" val="254461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6501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099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965" y="1943100"/>
            <a:ext cx="11990070" cy="475488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716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  <a:p>
            <a:r>
              <a:rPr lang="en-US" sz="4000" dirty="0" smtClean="0"/>
              <a:t>“… looking for </a:t>
            </a:r>
            <a:r>
              <a:rPr lang="en-US" sz="4000" b="1" dirty="0" smtClean="0"/>
              <a:t>and hastening</a:t>
            </a:r>
            <a:r>
              <a:rPr lang="en-US" sz="4000" dirty="0" smtClean="0"/>
              <a:t> the coming                                   of the day of God …”</a:t>
            </a:r>
          </a:p>
          <a:p>
            <a:r>
              <a:rPr lang="en-US" sz="4000" dirty="0" smtClean="0"/>
              <a:t>2 Peter 3:12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9626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9149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  <a:p>
            <a:r>
              <a:rPr lang="en-US" sz="4000" dirty="0" smtClean="0"/>
              <a:t>Hasten: “to speed, that is to urge on, by implication to await eagerly.” (Strong’s)</a:t>
            </a:r>
          </a:p>
        </p:txBody>
      </p:sp>
    </p:spTree>
    <p:extLst>
      <p:ext uri="{BB962C8B-B14F-4D97-AF65-F5344CB8AC3E}">
        <p14:creationId xmlns:p14="http://schemas.microsoft.com/office/powerpoint/2010/main" val="161942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  <a:p>
            <a:r>
              <a:rPr lang="en-US" sz="4000" dirty="0" smtClean="0"/>
              <a:t>1 Corinthians 15:51-58</a:t>
            </a:r>
          </a:p>
        </p:txBody>
      </p:sp>
    </p:spTree>
    <p:extLst>
      <p:ext uri="{BB962C8B-B14F-4D97-AF65-F5344CB8AC3E}">
        <p14:creationId xmlns:p14="http://schemas.microsoft.com/office/powerpoint/2010/main" val="375387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  <a:p>
            <a:r>
              <a:rPr lang="en-US" sz="4000" dirty="0" smtClean="0"/>
              <a:t>2 Corinthians 5:1-7</a:t>
            </a:r>
          </a:p>
        </p:txBody>
      </p:sp>
    </p:spTree>
    <p:extLst>
      <p:ext uri="{BB962C8B-B14F-4D97-AF65-F5344CB8AC3E}">
        <p14:creationId xmlns:p14="http://schemas.microsoft.com/office/powerpoint/2010/main" val="120714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b="1" dirty="0"/>
          </a:p>
          <a:p>
            <a:r>
              <a:rPr lang="en-US" sz="4000" b="1" dirty="0" smtClean="0"/>
              <a:t>Are You Hastening His Return?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127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b="1" dirty="0"/>
          </a:p>
          <a:p>
            <a:r>
              <a:rPr lang="en-US" sz="4000" b="1" dirty="0" smtClean="0"/>
              <a:t>Are You Hastening His Return?</a:t>
            </a:r>
          </a:p>
          <a:p>
            <a:endParaRPr lang="en-US" sz="4000" b="1" dirty="0"/>
          </a:p>
          <a:p>
            <a:r>
              <a:rPr lang="en-US" sz="4000" b="1" dirty="0" smtClean="0"/>
              <a:t>Are You Preparing For His Return?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9311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Preparing For His Return?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17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Preparing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“… since all these things will be dissolved, what     manner of persons ought you to be in                            holy conduct and godliness …”</a:t>
            </a:r>
          </a:p>
          <a:p>
            <a:r>
              <a:rPr lang="en-US" sz="4000" dirty="0" smtClean="0"/>
              <a:t>2 Peter 3:11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857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Preparing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“… looking forward to these things, be diligent to be found by Him in peace, without spot and blameless; and consider that the longsuffering of our Lord is salvation …”</a:t>
            </a:r>
          </a:p>
          <a:p>
            <a:r>
              <a:rPr lang="en-US" sz="4000" dirty="0" smtClean="0"/>
              <a:t>2 Peter 3:14-15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633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Preparing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“… beware </a:t>
            </a:r>
            <a:r>
              <a:rPr lang="en-US" sz="4000" dirty="0"/>
              <a:t>lest you also fall from your own steadfastness, being led away with the error of the </a:t>
            </a:r>
            <a:r>
              <a:rPr lang="en-US" sz="4000" dirty="0" smtClean="0"/>
              <a:t>wicked.”</a:t>
            </a:r>
          </a:p>
          <a:p>
            <a:r>
              <a:rPr lang="en-US" sz="4000" dirty="0" smtClean="0"/>
              <a:t>2 Peter 3:17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603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Preparing For His Return?</a:t>
            </a:r>
          </a:p>
          <a:p>
            <a:endParaRPr lang="en-US" sz="4000" dirty="0"/>
          </a:p>
          <a:p>
            <a:r>
              <a:rPr lang="en-US" sz="4000" dirty="0" smtClean="0"/>
              <a:t>“grow in the grace and knowledge of our Lord and Savior Jesus Christ.”</a:t>
            </a:r>
          </a:p>
          <a:p>
            <a:r>
              <a:rPr lang="en-US" sz="4000" dirty="0" smtClean="0"/>
              <a:t>2 Peter 3:18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061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9050" y="4173538"/>
            <a:ext cx="4926330" cy="729932"/>
          </a:xfrm>
          <a:solidFill>
            <a:schemeClr val="accent1">
              <a:lumMod val="50000"/>
              <a:alpha val="35000"/>
            </a:schemeClr>
          </a:solidFill>
          <a:ln>
            <a:noFill/>
          </a:ln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400" b="1" dirty="0" smtClean="0"/>
              <a:t>2 Peter 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845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Preparing For His Return?</a:t>
            </a:r>
          </a:p>
          <a:p>
            <a:endParaRPr lang="en-US" sz="4000" dirty="0"/>
          </a:p>
          <a:p>
            <a:r>
              <a:rPr lang="en-US" sz="4000" dirty="0" smtClean="0"/>
              <a:t>Hebrews 12:1-3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917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b="1" dirty="0" smtClean="0"/>
              <a:t>Are You Waiting For His Return?</a:t>
            </a:r>
          </a:p>
          <a:p>
            <a:endParaRPr lang="en-US" sz="4000" b="1" dirty="0"/>
          </a:p>
          <a:p>
            <a:r>
              <a:rPr lang="en-US" sz="4000" b="1" dirty="0" smtClean="0"/>
              <a:t>Are You Hastening His Return?</a:t>
            </a:r>
          </a:p>
          <a:p>
            <a:endParaRPr lang="en-US" sz="4000" b="1" dirty="0"/>
          </a:p>
          <a:p>
            <a:r>
              <a:rPr lang="en-US" sz="4000" b="1" dirty="0" smtClean="0"/>
              <a:t>Are You Preparing For His Return?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9541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9050" y="4173538"/>
            <a:ext cx="4926330" cy="729932"/>
          </a:xfrm>
          <a:solidFill>
            <a:schemeClr val="accent1">
              <a:lumMod val="50000"/>
              <a:alpha val="35000"/>
            </a:schemeClr>
          </a:solidFill>
          <a:ln>
            <a:noFill/>
          </a:ln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4400" b="1" dirty="0" smtClean="0"/>
              <a:t>Are You Ready?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7013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84503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5630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stir up your pure </a:t>
            </a:r>
            <a:r>
              <a:rPr lang="en-US" sz="4000" dirty="0" smtClean="0"/>
              <a:t>minds”</a:t>
            </a:r>
          </a:p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mindful of the </a:t>
            </a:r>
            <a:r>
              <a:rPr lang="en-US" sz="4000" dirty="0" smtClean="0"/>
              <a:t>words”</a:t>
            </a:r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60346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0965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scoffers will </a:t>
            </a:r>
            <a:r>
              <a:rPr lang="en-US" sz="4000" dirty="0" smtClean="0"/>
              <a:t>come”</a:t>
            </a:r>
          </a:p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Where is the promise of His coming</a:t>
            </a:r>
            <a:r>
              <a:rPr lang="en-US" sz="4000" dirty="0" smtClean="0"/>
              <a:t>?”</a:t>
            </a:r>
          </a:p>
          <a:p>
            <a:endParaRPr lang="en-US" sz="4000" dirty="0" smtClean="0"/>
          </a:p>
          <a:p>
            <a:r>
              <a:rPr lang="en-US" sz="4000" dirty="0" smtClean="0"/>
              <a:t>“… </a:t>
            </a:r>
            <a:r>
              <a:rPr lang="en-US" sz="4000" dirty="0"/>
              <a:t>all things continue as </a:t>
            </a:r>
            <a:r>
              <a:rPr lang="en-US" sz="4000" i="1" dirty="0"/>
              <a:t>they were</a:t>
            </a:r>
            <a:r>
              <a:rPr lang="en-US" sz="4000" dirty="0"/>
              <a:t> from the </a:t>
            </a:r>
            <a:r>
              <a:rPr lang="en-US" sz="4000" dirty="0" smtClean="0"/>
              <a:t>      beginning </a:t>
            </a:r>
            <a:r>
              <a:rPr lang="en-US" sz="4000" dirty="0"/>
              <a:t>of creation</a:t>
            </a:r>
            <a:r>
              <a:rPr lang="en-US" sz="4000" dirty="0" smtClean="0"/>
              <a:t>.”</a:t>
            </a:r>
          </a:p>
          <a:p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71236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they willfully </a:t>
            </a:r>
            <a:r>
              <a:rPr lang="en-US" sz="4000" dirty="0" smtClean="0"/>
              <a:t>forget”</a:t>
            </a:r>
          </a:p>
          <a:p>
            <a:endParaRPr lang="en-US" sz="4000" dirty="0" smtClean="0"/>
          </a:p>
          <a:p>
            <a:r>
              <a:rPr lang="en-US" sz="4000" dirty="0" smtClean="0"/>
              <a:t>“the world that then existed perished, being flooded with water”</a:t>
            </a:r>
          </a:p>
          <a:p>
            <a:endParaRPr lang="en-US" sz="4000" dirty="0" smtClean="0"/>
          </a:p>
          <a:p>
            <a:r>
              <a:rPr lang="en-US" sz="4000" dirty="0" smtClean="0"/>
              <a:t>“</a:t>
            </a:r>
            <a:r>
              <a:rPr lang="en-US" sz="4000" dirty="0"/>
              <a:t>the heavens and the earth </a:t>
            </a:r>
            <a:r>
              <a:rPr lang="en-US" sz="4000" i="1" dirty="0"/>
              <a:t>which</a:t>
            </a:r>
            <a:r>
              <a:rPr lang="en-US" sz="4000" dirty="0"/>
              <a:t> are now preserved by the same word, are reserved for fire until the day of </a:t>
            </a:r>
            <a:r>
              <a:rPr lang="en-US" sz="4000" dirty="0" smtClean="0"/>
              <a:t>judgment”</a:t>
            </a:r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793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1312227"/>
          </a:xfrm>
          <a:solidFill>
            <a:schemeClr val="accent1">
              <a:lumMod val="50000"/>
              <a:alpha val="35000"/>
            </a:scheme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8800" b="1" dirty="0" smtClean="0"/>
              <a:t>Jesus IS Coming!</a:t>
            </a:r>
            <a:endParaRPr lang="en-US" sz="8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" y="1943100"/>
            <a:ext cx="11990070" cy="4812030"/>
          </a:xfrm>
          <a:solidFill>
            <a:schemeClr val="accent1">
              <a:lumMod val="50000"/>
              <a:alpha val="7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sz="4000" dirty="0" smtClean="0"/>
              <a:t>“</a:t>
            </a:r>
            <a:r>
              <a:rPr lang="en-US" sz="4000" dirty="0"/>
              <a:t>But the day of the Lord </a:t>
            </a:r>
            <a:r>
              <a:rPr lang="en-US" sz="4000" b="1" dirty="0"/>
              <a:t>will</a:t>
            </a:r>
            <a:r>
              <a:rPr lang="en-US" sz="4000" dirty="0"/>
              <a:t> come as a thief in the night, in which the heavens will pass away with a great noise, and the elements </a:t>
            </a:r>
            <a:r>
              <a:rPr lang="en-US" sz="4000" b="1" dirty="0"/>
              <a:t>will</a:t>
            </a:r>
            <a:r>
              <a:rPr lang="en-US" sz="4000" dirty="0"/>
              <a:t> melt with fervent heat; both the earth and the works that are in it </a:t>
            </a:r>
            <a:r>
              <a:rPr lang="en-US" sz="4000" b="1" dirty="0"/>
              <a:t>will</a:t>
            </a:r>
            <a:r>
              <a:rPr lang="en-US" sz="4000" dirty="0"/>
              <a:t> be burned up</a:t>
            </a:r>
            <a:r>
              <a:rPr lang="en-US" sz="4000" dirty="0" smtClean="0"/>
              <a:t>.”</a:t>
            </a:r>
            <a:endParaRPr lang="en-US" sz="4000" dirty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89773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710</Words>
  <Application>Microsoft Office PowerPoint</Application>
  <PresentationFormat>Widescreen</PresentationFormat>
  <Paragraphs>119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  <vt:lpstr>Jesus IS Coming!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IS Coming!</dc:title>
  <dc:creator>Paul Adams</dc:creator>
  <cp:lastModifiedBy>Paul Adams</cp:lastModifiedBy>
  <cp:revision>11</cp:revision>
  <dcterms:created xsi:type="dcterms:W3CDTF">2015-05-17T01:25:01Z</dcterms:created>
  <dcterms:modified xsi:type="dcterms:W3CDTF">2015-05-17T02:57:35Z</dcterms:modified>
</cp:coreProperties>
</file>