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4"/>
  </p:notesMasterIdLst>
  <p:sldIdLst>
    <p:sldId id="256" r:id="rId3"/>
    <p:sldId id="261" r:id="rId4"/>
    <p:sldId id="257" r:id="rId5"/>
    <p:sldId id="299" r:id="rId6"/>
    <p:sldId id="301" r:id="rId7"/>
    <p:sldId id="302" r:id="rId8"/>
    <p:sldId id="303" r:id="rId9"/>
    <p:sldId id="300" r:id="rId10"/>
    <p:sldId id="262" r:id="rId11"/>
    <p:sldId id="273" r:id="rId12"/>
    <p:sldId id="274" r:id="rId13"/>
    <p:sldId id="275" r:id="rId14"/>
    <p:sldId id="280" r:id="rId15"/>
    <p:sldId id="263" r:id="rId16"/>
    <p:sldId id="298" r:id="rId17"/>
    <p:sldId id="264" r:id="rId18"/>
    <p:sldId id="281" r:id="rId19"/>
    <p:sldId id="295" r:id="rId20"/>
    <p:sldId id="282" r:id="rId21"/>
    <p:sldId id="296" r:id="rId22"/>
    <p:sldId id="283" r:id="rId23"/>
    <p:sldId id="297" r:id="rId24"/>
    <p:sldId id="265" r:id="rId25"/>
    <p:sldId id="266" r:id="rId26"/>
    <p:sldId id="267" r:id="rId27"/>
    <p:sldId id="288" r:id="rId28"/>
    <p:sldId id="289" r:id="rId29"/>
    <p:sldId id="290" r:id="rId30"/>
    <p:sldId id="291" r:id="rId31"/>
    <p:sldId id="292" r:id="rId32"/>
    <p:sldId id="268" r:id="rId3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E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00" autoAdjust="0"/>
    <p:restoredTop sz="94600"/>
  </p:normalViewPr>
  <p:slideViewPr>
    <p:cSldViewPr>
      <p:cViewPr>
        <p:scale>
          <a:sx n="94" d="100"/>
          <a:sy n="94" d="100"/>
        </p:scale>
        <p:origin x="3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99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9940" name="Rectangle 4"/>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67D5B0F-1276-4D6A-8E35-2BA1730D9D33}" type="slidenum">
              <a:rPr lang="en-US" altLang="en-US"/>
              <a:pPr/>
              <a:t>‹#›</a:t>
            </a:fld>
            <a:endParaRPr lang="en-US" altLang="en-US"/>
          </a:p>
        </p:txBody>
      </p:sp>
    </p:spTree>
    <p:extLst>
      <p:ext uri="{BB962C8B-B14F-4D97-AF65-F5344CB8AC3E}">
        <p14:creationId xmlns:p14="http://schemas.microsoft.com/office/powerpoint/2010/main" val="31601531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custDataLst>
              <p:tags r:id="rId1"/>
            </p:custDataLst>
          </p:nvPr>
        </p:nvSpPr>
        <p:spPr>
          <a:xfrm>
            <a:off x="3602567" y="2130426"/>
            <a:ext cx="6400800" cy="1470025"/>
          </a:xfrm>
        </p:spPr>
        <p:txBody>
          <a:bodyPr/>
          <a:lstStyle>
            <a:lvl1pPr>
              <a:buClr>
                <a:srgbClr val="FFFFFF"/>
              </a:buClr>
              <a:defRPr/>
            </a:lvl1pPr>
          </a:lstStyle>
          <a:p>
            <a:pPr lvl="0"/>
            <a:r>
              <a:rPr lang="en-US" altLang="en-US" noProof="0" smtClean="0"/>
              <a:t>Click to edit Master title style</a:t>
            </a:r>
          </a:p>
        </p:txBody>
      </p:sp>
      <p:sp>
        <p:nvSpPr>
          <p:cNvPr id="23555" name="Rectangle 3"/>
          <p:cNvSpPr>
            <a:spLocks noGrp="1" noChangeArrowheads="1"/>
          </p:cNvSpPr>
          <p:nvPr>
            <p:ph type="subTitle" idx="1"/>
            <p:custDataLst>
              <p:tags r:id="rId2"/>
            </p:custDataLst>
          </p:nvPr>
        </p:nvSpPr>
        <p:spPr>
          <a:xfrm>
            <a:off x="3602567" y="3886200"/>
            <a:ext cx="5486400" cy="1752600"/>
          </a:xfrm>
        </p:spPr>
        <p:txBody>
          <a:bodyPr/>
          <a:lstStyle>
            <a:lvl1pPr marL="0" indent="0">
              <a:buClr>
                <a:srgbClr val="FFFFFF"/>
              </a:buClr>
              <a:buFontTx/>
              <a:buNone/>
              <a:defRPr/>
            </a:lvl1pPr>
          </a:lstStyle>
          <a:p>
            <a:pPr lvl="0"/>
            <a:r>
              <a:rPr lang="en-US" altLang="en-US" noProof="0" smtClean="0"/>
              <a:t>Click to edit Master subtitle style</a:t>
            </a:r>
          </a:p>
        </p:txBody>
      </p:sp>
      <p:sp>
        <p:nvSpPr>
          <p:cNvPr id="23556" name="Rectangle 4"/>
          <p:cNvSpPr>
            <a:spLocks noGrp="1" noChangeArrowheads="1"/>
          </p:cNvSpPr>
          <p:nvPr>
            <p:ph type="dt" sz="half" idx="2"/>
          </p:nvPr>
        </p:nvSpPr>
        <p:spPr/>
        <p:txBody>
          <a:bodyPr/>
          <a:lstStyle>
            <a:lvl1pPr>
              <a:defRPr/>
            </a:lvl1pPr>
          </a:lstStyle>
          <a:p>
            <a:endParaRPr lang="en-US" altLang="en-US"/>
          </a:p>
        </p:txBody>
      </p:sp>
      <p:sp>
        <p:nvSpPr>
          <p:cNvPr id="23557" name="Rectangle 5"/>
          <p:cNvSpPr>
            <a:spLocks noGrp="1" noChangeArrowheads="1"/>
          </p:cNvSpPr>
          <p:nvPr>
            <p:ph type="ftr" sz="quarter" idx="3"/>
          </p:nvPr>
        </p:nvSpPr>
        <p:spPr/>
        <p:txBody>
          <a:bodyPr/>
          <a:lstStyle>
            <a:lvl1pPr>
              <a:defRPr/>
            </a:lvl1pPr>
          </a:lstStyle>
          <a:p>
            <a:endParaRPr lang="en-US" altLang="en-US"/>
          </a:p>
        </p:txBody>
      </p:sp>
      <p:sp>
        <p:nvSpPr>
          <p:cNvPr id="23558" name="Rectangle 6"/>
          <p:cNvSpPr>
            <a:spLocks noGrp="1" noChangeArrowheads="1"/>
          </p:cNvSpPr>
          <p:nvPr>
            <p:ph type="sldNum" sz="quarter" idx="4"/>
          </p:nvPr>
        </p:nvSpPr>
        <p:spPr/>
        <p:txBody>
          <a:bodyPr/>
          <a:lstStyle>
            <a:lvl1pPr>
              <a:defRPr/>
            </a:lvl1pPr>
          </a:lstStyle>
          <a:p>
            <a:fld id="{5F3C06C4-CE3C-4858-A602-4BA4E543CCC6}"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4016641-E4C0-43C2-9802-0F2443DE4D41}" type="slidenum">
              <a:rPr lang="en-US" altLang="en-US"/>
              <a:pPr/>
              <a:t>‹#›</a:t>
            </a:fld>
            <a:endParaRPr lang="en-US" altLang="en-US"/>
          </a:p>
        </p:txBody>
      </p:sp>
    </p:spTree>
    <p:extLst>
      <p:ext uri="{BB962C8B-B14F-4D97-AF65-F5344CB8AC3E}">
        <p14:creationId xmlns:p14="http://schemas.microsoft.com/office/powerpoint/2010/main" val="202989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18700" y="274639"/>
            <a:ext cx="2108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91985" y="274639"/>
            <a:ext cx="6123516"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4698A69-E746-485F-A7C4-186F19D47A9A}" type="slidenum">
              <a:rPr lang="en-US" altLang="en-US"/>
              <a:pPr/>
              <a:t>‹#›</a:t>
            </a:fld>
            <a:endParaRPr lang="en-US" altLang="en-US"/>
          </a:p>
        </p:txBody>
      </p:sp>
    </p:spTree>
    <p:extLst>
      <p:ext uri="{BB962C8B-B14F-4D97-AF65-F5344CB8AC3E}">
        <p14:creationId xmlns:p14="http://schemas.microsoft.com/office/powerpoint/2010/main" val="1386923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82033" y="136526"/>
            <a:ext cx="11821584"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 name="Rectangle 3"/>
          <p:cNvSpPr>
            <a:spLocks noGrp="1" noChangeArrowheads="1"/>
          </p:cNvSpPr>
          <p:nvPr>
            <p:ph type="ctrTitle"/>
            <p:custDataLst>
              <p:tags r:id="rId1"/>
            </p:custDataLst>
          </p:nvPr>
        </p:nvSpPr>
        <p:spPr>
          <a:xfrm>
            <a:off x="607484" y="2130426"/>
            <a:ext cx="9751483" cy="1470025"/>
          </a:xfrm>
        </p:spPr>
        <p:txBody>
          <a:bodyPr/>
          <a:lstStyle>
            <a:lvl1pPr>
              <a:defRPr/>
            </a:lvl1pPr>
          </a:lstStyle>
          <a:p>
            <a:pPr lvl="0"/>
            <a:r>
              <a:rPr lang="en-US" altLang="en-US" noProof="0" smtClean="0"/>
              <a:t>Click to edit Master title style</a:t>
            </a:r>
          </a:p>
        </p:txBody>
      </p:sp>
      <p:sp>
        <p:nvSpPr>
          <p:cNvPr id="30724" name="Rectangle 4"/>
          <p:cNvSpPr>
            <a:spLocks noGrp="1" noChangeArrowheads="1"/>
          </p:cNvSpPr>
          <p:nvPr>
            <p:ph type="subTitle" idx="1"/>
            <p:custDataLst>
              <p:tags r:id="rId2"/>
            </p:custDataLst>
          </p:nvPr>
        </p:nvSpPr>
        <p:spPr>
          <a:xfrm>
            <a:off x="607484" y="3886200"/>
            <a:ext cx="9751483" cy="1752600"/>
          </a:xfrm>
        </p:spPr>
        <p:txBody>
          <a:bodyPr/>
          <a:lstStyle>
            <a:lvl1pPr marL="0" indent="0">
              <a:buClr>
                <a:srgbClr val="FFFFFF"/>
              </a:buClr>
              <a:buFontTx/>
              <a:buNone/>
              <a:defRPr/>
            </a:lvl1pPr>
          </a:lstStyle>
          <a:p>
            <a:pPr lvl="0"/>
            <a:r>
              <a:rPr lang="en-US" altLang="en-US" noProof="0" smtClean="0"/>
              <a:t>Click to edit Master subtitle style</a:t>
            </a:r>
          </a:p>
        </p:txBody>
      </p:sp>
      <p:sp>
        <p:nvSpPr>
          <p:cNvPr id="30725" name="Rectangle 5"/>
          <p:cNvSpPr>
            <a:spLocks noGrp="1" noChangeArrowheads="1"/>
          </p:cNvSpPr>
          <p:nvPr>
            <p:ph type="dt" sz="half" idx="2"/>
          </p:nvPr>
        </p:nvSpPr>
        <p:spPr/>
        <p:txBody>
          <a:bodyPr/>
          <a:lstStyle>
            <a:lvl1pPr>
              <a:defRPr/>
            </a:lvl1pPr>
          </a:lstStyle>
          <a:p>
            <a:endParaRPr lang="en-US" altLang="en-US"/>
          </a:p>
        </p:txBody>
      </p:sp>
      <p:sp>
        <p:nvSpPr>
          <p:cNvPr id="30726" name="Rectangle 6"/>
          <p:cNvSpPr>
            <a:spLocks noGrp="1" noChangeArrowheads="1"/>
          </p:cNvSpPr>
          <p:nvPr>
            <p:ph type="ftr" sz="quarter" idx="3"/>
          </p:nvPr>
        </p:nvSpPr>
        <p:spPr/>
        <p:txBody>
          <a:bodyPr/>
          <a:lstStyle>
            <a:lvl1pPr>
              <a:defRPr/>
            </a:lvl1pPr>
          </a:lstStyle>
          <a:p>
            <a:endParaRPr lang="en-US" altLang="en-US"/>
          </a:p>
        </p:txBody>
      </p:sp>
      <p:sp>
        <p:nvSpPr>
          <p:cNvPr id="30727" name="Rectangle 7"/>
          <p:cNvSpPr>
            <a:spLocks noGrp="1" noChangeArrowheads="1"/>
          </p:cNvSpPr>
          <p:nvPr>
            <p:ph type="sldNum" sz="quarter" idx="4"/>
          </p:nvPr>
        </p:nvSpPr>
        <p:spPr/>
        <p:txBody>
          <a:bodyPr/>
          <a:lstStyle>
            <a:lvl1pPr>
              <a:defRPr/>
            </a:lvl1pPr>
          </a:lstStyle>
          <a:p>
            <a:fld id="{1C6BA91E-7AE5-4937-940F-7A3555863BAC}"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B790444-2AE7-445E-B384-654BD928B435}" type="slidenum">
              <a:rPr lang="en-US" altLang="en-US"/>
              <a:pPr/>
              <a:t>‹#›</a:t>
            </a:fld>
            <a:endParaRPr lang="en-US" altLang="en-US"/>
          </a:p>
        </p:txBody>
      </p:sp>
    </p:spTree>
    <p:extLst>
      <p:ext uri="{BB962C8B-B14F-4D97-AF65-F5344CB8AC3E}">
        <p14:creationId xmlns:p14="http://schemas.microsoft.com/office/powerpoint/2010/main" val="349271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027040E-F5F8-45C7-9616-79F51A43A629}" type="slidenum">
              <a:rPr lang="en-US" altLang="en-US"/>
              <a:pPr/>
              <a:t>‹#›</a:t>
            </a:fld>
            <a:endParaRPr lang="en-US" altLang="en-US"/>
          </a:p>
        </p:txBody>
      </p:sp>
    </p:spTree>
    <p:extLst>
      <p:ext uri="{BB962C8B-B14F-4D97-AF65-F5344CB8AC3E}">
        <p14:creationId xmlns:p14="http://schemas.microsoft.com/office/powerpoint/2010/main" val="32933205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7484" y="1600201"/>
            <a:ext cx="538268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3367" y="1600201"/>
            <a:ext cx="538268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0070C99-DB4E-452D-ABDC-98DE5378D372}" type="slidenum">
              <a:rPr lang="en-US" altLang="en-US"/>
              <a:pPr/>
              <a:t>‹#›</a:t>
            </a:fld>
            <a:endParaRPr lang="en-US" altLang="en-US"/>
          </a:p>
        </p:txBody>
      </p:sp>
    </p:spTree>
    <p:extLst>
      <p:ext uri="{BB962C8B-B14F-4D97-AF65-F5344CB8AC3E}">
        <p14:creationId xmlns:p14="http://schemas.microsoft.com/office/powerpoint/2010/main" val="1995300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FC9EEDF-3CC0-4A2D-B6A1-EF40C2944E64}" type="slidenum">
              <a:rPr lang="en-US" altLang="en-US"/>
              <a:pPr/>
              <a:t>‹#›</a:t>
            </a:fld>
            <a:endParaRPr lang="en-US" altLang="en-US"/>
          </a:p>
        </p:txBody>
      </p:sp>
    </p:spTree>
    <p:extLst>
      <p:ext uri="{BB962C8B-B14F-4D97-AF65-F5344CB8AC3E}">
        <p14:creationId xmlns:p14="http://schemas.microsoft.com/office/powerpoint/2010/main" val="309755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0390F69-5E74-419D-AC41-FDF598E97220}" type="slidenum">
              <a:rPr lang="en-US" altLang="en-US"/>
              <a:pPr/>
              <a:t>‹#›</a:t>
            </a:fld>
            <a:endParaRPr lang="en-US" altLang="en-US"/>
          </a:p>
        </p:txBody>
      </p:sp>
    </p:spTree>
    <p:extLst>
      <p:ext uri="{BB962C8B-B14F-4D97-AF65-F5344CB8AC3E}">
        <p14:creationId xmlns:p14="http://schemas.microsoft.com/office/powerpoint/2010/main" val="42137725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443AFE7-3324-4CA9-A039-0C805A4303C7}" type="slidenum">
              <a:rPr lang="en-US" altLang="en-US"/>
              <a:pPr/>
              <a:t>‹#›</a:t>
            </a:fld>
            <a:endParaRPr lang="en-US" altLang="en-US"/>
          </a:p>
        </p:txBody>
      </p:sp>
    </p:spTree>
    <p:extLst>
      <p:ext uri="{BB962C8B-B14F-4D97-AF65-F5344CB8AC3E}">
        <p14:creationId xmlns:p14="http://schemas.microsoft.com/office/powerpoint/2010/main" val="9789874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FEBFCA9-0A36-4866-9C65-2BA15944537F}" type="slidenum">
              <a:rPr lang="en-US" altLang="en-US"/>
              <a:pPr/>
              <a:t>‹#›</a:t>
            </a:fld>
            <a:endParaRPr lang="en-US" altLang="en-US"/>
          </a:p>
        </p:txBody>
      </p:sp>
    </p:spTree>
    <p:extLst>
      <p:ext uri="{BB962C8B-B14F-4D97-AF65-F5344CB8AC3E}">
        <p14:creationId xmlns:p14="http://schemas.microsoft.com/office/powerpoint/2010/main" val="1373462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7DF4E61-BD39-4BCC-A714-3B20714B98F1}" type="slidenum">
              <a:rPr lang="en-US" altLang="en-US"/>
              <a:pPr/>
              <a:t>‹#›</a:t>
            </a:fld>
            <a:endParaRPr lang="en-US" altLang="en-US"/>
          </a:p>
        </p:txBody>
      </p:sp>
    </p:spTree>
    <p:extLst>
      <p:ext uri="{BB962C8B-B14F-4D97-AF65-F5344CB8AC3E}">
        <p14:creationId xmlns:p14="http://schemas.microsoft.com/office/powerpoint/2010/main" val="5559099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5E2D05-F078-4727-840C-2C77B787B537}" type="slidenum">
              <a:rPr lang="en-US" altLang="en-US"/>
              <a:pPr/>
              <a:t>‹#›</a:t>
            </a:fld>
            <a:endParaRPr lang="en-US" altLang="en-US"/>
          </a:p>
        </p:txBody>
      </p:sp>
    </p:spTree>
    <p:extLst>
      <p:ext uri="{BB962C8B-B14F-4D97-AF65-F5344CB8AC3E}">
        <p14:creationId xmlns:p14="http://schemas.microsoft.com/office/powerpoint/2010/main" val="22384458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AD93EA8-E122-48B0-90A0-4EB908DC570F}" type="slidenum">
              <a:rPr lang="en-US" altLang="en-US"/>
              <a:pPr/>
              <a:t>‹#›</a:t>
            </a:fld>
            <a:endParaRPr lang="en-US" altLang="en-US"/>
          </a:p>
        </p:txBody>
      </p:sp>
    </p:spTree>
    <p:extLst>
      <p:ext uri="{BB962C8B-B14F-4D97-AF65-F5344CB8AC3E}">
        <p14:creationId xmlns:p14="http://schemas.microsoft.com/office/powerpoint/2010/main" val="2697043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4967" y="274639"/>
            <a:ext cx="2741084"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7484" y="274639"/>
            <a:ext cx="802428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C15DAC7-E060-4F9D-B15D-C70F96D81383}" type="slidenum">
              <a:rPr lang="en-US" altLang="en-US"/>
              <a:pPr/>
              <a:t>‹#›</a:t>
            </a:fld>
            <a:endParaRPr lang="en-US" altLang="en-US"/>
          </a:p>
        </p:txBody>
      </p:sp>
    </p:spTree>
    <p:extLst>
      <p:ext uri="{BB962C8B-B14F-4D97-AF65-F5344CB8AC3E}">
        <p14:creationId xmlns:p14="http://schemas.microsoft.com/office/powerpoint/2010/main" val="322043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FBB7CE1-8702-46C3-9B04-1EC960E6694A}" type="slidenum">
              <a:rPr lang="en-US" altLang="en-US"/>
              <a:pPr/>
              <a:t>‹#›</a:t>
            </a:fld>
            <a:endParaRPr lang="en-US" altLang="en-US"/>
          </a:p>
        </p:txBody>
      </p:sp>
    </p:spTree>
    <p:extLst>
      <p:ext uri="{BB962C8B-B14F-4D97-AF65-F5344CB8AC3E}">
        <p14:creationId xmlns:p14="http://schemas.microsoft.com/office/powerpoint/2010/main" val="170462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91984" y="1600201"/>
            <a:ext cx="411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09985" y="1600201"/>
            <a:ext cx="4116916"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B434B1B-E0B7-49B6-9614-F21B82ECA809}" type="slidenum">
              <a:rPr lang="en-US" altLang="en-US"/>
              <a:pPr/>
              <a:t>‹#›</a:t>
            </a:fld>
            <a:endParaRPr lang="en-US" altLang="en-US"/>
          </a:p>
        </p:txBody>
      </p:sp>
    </p:spTree>
    <p:extLst>
      <p:ext uri="{BB962C8B-B14F-4D97-AF65-F5344CB8AC3E}">
        <p14:creationId xmlns:p14="http://schemas.microsoft.com/office/powerpoint/2010/main" val="274914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5B336AC3-D83D-4B86-B118-70BD5B81EBDA}" type="slidenum">
              <a:rPr lang="en-US" altLang="en-US"/>
              <a:pPr/>
              <a:t>‹#›</a:t>
            </a:fld>
            <a:endParaRPr lang="en-US" altLang="en-US"/>
          </a:p>
        </p:txBody>
      </p:sp>
    </p:spTree>
    <p:extLst>
      <p:ext uri="{BB962C8B-B14F-4D97-AF65-F5344CB8AC3E}">
        <p14:creationId xmlns:p14="http://schemas.microsoft.com/office/powerpoint/2010/main" val="397720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01F9C01-5586-465D-983D-22FD3007EDED}" type="slidenum">
              <a:rPr lang="en-US" altLang="en-US"/>
              <a:pPr/>
              <a:t>‹#›</a:t>
            </a:fld>
            <a:endParaRPr lang="en-US" altLang="en-US"/>
          </a:p>
        </p:txBody>
      </p:sp>
    </p:spTree>
    <p:extLst>
      <p:ext uri="{BB962C8B-B14F-4D97-AF65-F5344CB8AC3E}">
        <p14:creationId xmlns:p14="http://schemas.microsoft.com/office/powerpoint/2010/main" val="3789962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425B054-8DA3-47D3-9723-ED721C042939}" type="slidenum">
              <a:rPr lang="en-US" altLang="en-US"/>
              <a:pPr/>
              <a:t>‹#›</a:t>
            </a:fld>
            <a:endParaRPr lang="en-US" altLang="en-US"/>
          </a:p>
        </p:txBody>
      </p:sp>
    </p:spTree>
    <p:extLst>
      <p:ext uri="{BB962C8B-B14F-4D97-AF65-F5344CB8AC3E}">
        <p14:creationId xmlns:p14="http://schemas.microsoft.com/office/powerpoint/2010/main" val="66129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BBB2B0B-B180-4358-9D43-BB367BD560EE}" type="slidenum">
              <a:rPr lang="en-US" altLang="en-US"/>
              <a:pPr/>
              <a:t>‹#›</a:t>
            </a:fld>
            <a:endParaRPr lang="en-US" altLang="en-US"/>
          </a:p>
        </p:txBody>
      </p:sp>
    </p:spTree>
    <p:extLst>
      <p:ext uri="{BB962C8B-B14F-4D97-AF65-F5344CB8AC3E}">
        <p14:creationId xmlns:p14="http://schemas.microsoft.com/office/powerpoint/2010/main" val="4096394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E4E547B-CB34-45D1-94AE-D3014B04DB96}" type="slidenum">
              <a:rPr lang="en-US" altLang="en-US"/>
              <a:pPr/>
              <a:t>‹#›</a:t>
            </a:fld>
            <a:endParaRPr lang="en-US" altLang="en-US"/>
          </a:p>
        </p:txBody>
      </p:sp>
    </p:spTree>
    <p:extLst>
      <p:ext uri="{BB962C8B-B14F-4D97-AF65-F5344CB8AC3E}">
        <p14:creationId xmlns:p14="http://schemas.microsoft.com/office/powerpoint/2010/main" val="2466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3604684" y="274638"/>
            <a:ext cx="8422216"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US" altLang="en-US" smtClean="0"/>
          </a:p>
        </p:txBody>
      </p:sp>
      <p:sp>
        <p:nvSpPr>
          <p:cNvPr id="1027" name="Rectangle 3"/>
          <p:cNvSpPr>
            <a:spLocks noGrp="1" noChangeArrowheads="1"/>
          </p:cNvSpPr>
          <p:nvPr>
            <p:ph type="body" idx="1"/>
            <p:custDataLst>
              <p:tags r:id="rId14"/>
            </p:custDataLst>
          </p:nvPr>
        </p:nvSpPr>
        <p:spPr bwMode="auto">
          <a:xfrm>
            <a:off x="3591985" y="1600201"/>
            <a:ext cx="8434916"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D227C5D-0A0D-4000-B9F6-53A8ACC4864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82033" y="136526"/>
            <a:ext cx="11821584"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Grp="1" noChangeArrowheads="1"/>
          </p:cNvSpPr>
          <p:nvPr>
            <p:ph type="title"/>
            <p:custDataLst>
              <p:tags r:id="rId13"/>
            </p:custDataLst>
          </p:nvPr>
        </p:nvSpPr>
        <p:spPr bwMode="auto">
          <a:xfrm>
            <a:off x="607485" y="274638"/>
            <a:ext cx="10968567"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9700" name="Rectangle 4"/>
          <p:cNvSpPr>
            <a:spLocks noGrp="1" noChangeArrowheads="1"/>
          </p:cNvSpPr>
          <p:nvPr>
            <p:ph type="body" idx="1"/>
            <p:custDataLst>
              <p:tags r:id="rId14"/>
            </p:custDataLst>
          </p:nvPr>
        </p:nvSpPr>
        <p:spPr bwMode="auto">
          <a:xfrm>
            <a:off x="607485" y="1600201"/>
            <a:ext cx="1096856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1"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29702"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29703"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9E8DC28-2347-401F-A791-F82291AD0FD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kern="1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anose="020B0604020202020204" pitchFamily="34" charset="0"/>
        </a:defRPr>
      </a:lvl2pPr>
      <a:lvl3pPr algn="l" rtl="0" fontAlgn="base">
        <a:spcBef>
          <a:spcPct val="0"/>
        </a:spcBef>
        <a:spcAft>
          <a:spcPct val="0"/>
        </a:spcAft>
        <a:buClr>
          <a:schemeClr val="tx1"/>
        </a:buClr>
        <a:defRPr sz="3200">
          <a:solidFill>
            <a:schemeClr val="tx1"/>
          </a:solidFill>
          <a:latin typeface="Arial" panose="020B0604020202020204" pitchFamily="34" charset="0"/>
        </a:defRPr>
      </a:lvl3pPr>
      <a:lvl4pPr algn="l" rtl="0" fontAlgn="base">
        <a:spcBef>
          <a:spcPct val="0"/>
        </a:spcBef>
        <a:spcAft>
          <a:spcPct val="0"/>
        </a:spcAft>
        <a:buClr>
          <a:schemeClr val="tx1"/>
        </a:buClr>
        <a:defRPr sz="3200">
          <a:solidFill>
            <a:schemeClr val="tx1"/>
          </a:solidFill>
          <a:latin typeface="Arial" panose="020B0604020202020204" pitchFamily="34" charset="0"/>
        </a:defRPr>
      </a:lvl4pPr>
      <a:lvl5pPr algn="l" rtl="0" fontAlgn="base">
        <a:spcBef>
          <a:spcPct val="0"/>
        </a:spcBef>
        <a:spcAft>
          <a:spcPct val="0"/>
        </a:spcAft>
        <a:buClr>
          <a:schemeClr val="tx1"/>
        </a:buClr>
        <a:defRPr sz="3200">
          <a:solidFill>
            <a:schemeClr val="tx1"/>
          </a:solidFill>
          <a:latin typeface="Arial" panose="020B0604020202020204" pitchFamily="34" charset="0"/>
        </a:defRPr>
      </a:lvl5pPr>
      <a:lvl6pPr marL="457200" algn="l" rtl="0" fontAlgn="base">
        <a:spcBef>
          <a:spcPct val="0"/>
        </a:spcBef>
        <a:spcAft>
          <a:spcPct val="0"/>
        </a:spcAft>
        <a:buClr>
          <a:schemeClr val="tx1"/>
        </a:buClr>
        <a:defRPr sz="3200">
          <a:solidFill>
            <a:schemeClr val="tx1"/>
          </a:solidFill>
          <a:latin typeface="Arial" panose="020B0604020202020204" pitchFamily="34" charset="0"/>
        </a:defRPr>
      </a:lvl6pPr>
      <a:lvl7pPr marL="914400" algn="l" rtl="0" fontAlgn="base">
        <a:spcBef>
          <a:spcPct val="0"/>
        </a:spcBef>
        <a:spcAft>
          <a:spcPct val="0"/>
        </a:spcAft>
        <a:buClr>
          <a:schemeClr val="tx1"/>
        </a:buClr>
        <a:defRPr sz="3200">
          <a:solidFill>
            <a:schemeClr val="tx1"/>
          </a:solidFill>
          <a:latin typeface="Arial" panose="020B0604020202020204" pitchFamily="34" charset="0"/>
        </a:defRPr>
      </a:lvl7pPr>
      <a:lvl8pPr marL="1371600" algn="l" rtl="0" fontAlgn="base">
        <a:spcBef>
          <a:spcPct val="0"/>
        </a:spcBef>
        <a:spcAft>
          <a:spcPct val="0"/>
        </a:spcAft>
        <a:buClr>
          <a:schemeClr val="tx1"/>
        </a:buClr>
        <a:defRPr sz="3200">
          <a:solidFill>
            <a:schemeClr val="tx1"/>
          </a:solidFill>
          <a:latin typeface="Arial" panose="020B0604020202020204" pitchFamily="34" charset="0"/>
        </a:defRPr>
      </a:lvl8pPr>
      <a:lvl9pPr marL="1828800" algn="l" rtl="0" fontAlgn="base">
        <a:spcBef>
          <a:spcPct val="0"/>
        </a:spcBef>
        <a:spcAft>
          <a:spcPct val="0"/>
        </a:spcAft>
        <a:buClr>
          <a:schemeClr val="tx1"/>
        </a:buClr>
        <a:defRPr sz="32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3200400" y="609600"/>
            <a:ext cx="8686799" cy="2228851"/>
          </a:xfrm>
        </p:spPr>
        <p:txBody>
          <a:bodyPr/>
          <a:lstStyle/>
          <a:p>
            <a:pPr algn="ctr"/>
            <a:r>
              <a:rPr lang="en-US" altLang="en-US" sz="7200" b="1" dirty="0" smtClean="0"/>
              <a:t>The Value Of Praying Every Day</a:t>
            </a:r>
            <a:endParaRPr lang="en-US" altLang="en-US" sz="7200" b="1" dirty="0"/>
          </a:p>
        </p:txBody>
      </p:sp>
      <p:sp>
        <p:nvSpPr>
          <p:cNvPr id="52227" name="Rectangle 3"/>
          <p:cNvSpPr>
            <a:spLocks noGrp="1" noChangeArrowheads="1"/>
          </p:cNvSpPr>
          <p:nvPr>
            <p:ph type="subTitle" idx="1"/>
          </p:nvPr>
        </p:nvSpPr>
        <p:spPr>
          <a:xfrm>
            <a:off x="3657600" y="4419600"/>
            <a:ext cx="8056033" cy="1752600"/>
          </a:xfrm>
        </p:spPr>
        <p:txBody>
          <a:bodyPr/>
          <a:lstStyle/>
          <a:p>
            <a:pPr algn="ctr"/>
            <a:r>
              <a:rPr lang="en-US" altLang="en-US" sz="4800" b="1" dirty="0" smtClean="0"/>
              <a:t>Scripture Reading</a:t>
            </a:r>
          </a:p>
          <a:p>
            <a:pPr algn="ctr"/>
            <a:r>
              <a:rPr lang="en-US" altLang="en-US" sz="4800" b="1" dirty="0" smtClean="0"/>
              <a:t>Luke 18:1-8</a:t>
            </a:r>
            <a:endParaRPr lang="en-US" altLang="en-US" sz="4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Is Obedient to the Word</a:t>
            </a:r>
          </a:p>
          <a:p>
            <a:pPr marL="0" indent="0" algn="ctr">
              <a:buNone/>
            </a:pPr>
            <a:endParaRPr lang="en-US" altLang="en-US" sz="3200" dirty="0" smtClean="0"/>
          </a:p>
          <a:p>
            <a:pPr marL="0" indent="0" algn="ctr">
              <a:buNone/>
            </a:pPr>
            <a:r>
              <a:rPr lang="en-US" altLang="en-US" sz="3200" dirty="0" smtClean="0"/>
              <a:t>“… pray without ceasing …”</a:t>
            </a:r>
          </a:p>
          <a:p>
            <a:pPr marL="0" indent="0" algn="ctr">
              <a:buNone/>
            </a:pPr>
            <a:r>
              <a:rPr lang="en-US" altLang="en-US" sz="3200" dirty="0" smtClean="0"/>
              <a:t>1 Thessalonians 5:17</a:t>
            </a:r>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3229382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Is Obedient to the Word</a:t>
            </a:r>
          </a:p>
          <a:p>
            <a:pPr marL="0" indent="0" algn="ctr">
              <a:buNone/>
            </a:pPr>
            <a:endParaRPr lang="en-US" altLang="en-US" sz="3200" dirty="0" smtClean="0"/>
          </a:p>
          <a:p>
            <a:pPr marL="0" indent="0" algn="ctr">
              <a:buNone/>
            </a:pPr>
            <a:r>
              <a:rPr lang="en-US" altLang="en-US" sz="3200" dirty="0" smtClean="0"/>
              <a:t>“Be anxious for nothing, but in everything by prayer and supplication, with thanksgiving, let your requests be made known to God …”</a:t>
            </a:r>
          </a:p>
          <a:p>
            <a:pPr marL="0" indent="0" algn="ctr">
              <a:buNone/>
            </a:pPr>
            <a:r>
              <a:rPr lang="en-US" altLang="en-US" sz="3200" dirty="0" smtClean="0"/>
              <a:t>Philippians 4:6</a:t>
            </a:r>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1020962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Is Obedient to the Word</a:t>
            </a:r>
          </a:p>
          <a:p>
            <a:pPr marL="0" indent="0" algn="ctr">
              <a:buNone/>
            </a:pPr>
            <a:endParaRPr lang="en-US" altLang="en-US" sz="3200" dirty="0" smtClean="0"/>
          </a:p>
          <a:p>
            <a:pPr marL="0" indent="0" algn="ctr">
              <a:buNone/>
            </a:pPr>
            <a:r>
              <a:rPr lang="en-US" altLang="en-US" sz="3200" dirty="0" smtClean="0"/>
              <a:t>“I desire therefore that the men pray everywhere, lifting up holy hands …”</a:t>
            </a:r>
          </a:p>
          <a:p>
            <a:pPr marL="0" indent="0" algn="ctr">
              <a:buNone/>
            </a:pPr>
            <a:r>
              <a:rPr lang="en-US" altLang="en-US" sz="3200" dirty="0" smtClean="0"/>
              <a:t>1 Timothy 2:8</a:t>
            </a:r>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4118795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Is Obedient to the Word</a:t>
            </a:r>
          </a:p>
          <a:p>
            <a:pPr marL="0" indent="0" algn="ctr">
              <a:buNone/>
            </a:pPr>
            <a:endParaRPr lang="en-US" altLang="en-US" sz="3200" dirty="0" smtClean="0"/>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975757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Is Obedient to the Word</a:t>
            </a:r>
          </a:p>
          <a:p>
            <a:pPr marL="0" indent="0" algn="ctr">
              <a:buNone/>
            </a:pPr>
            <a:endParaRPr lang="en-US" altLang="en-US" sz="3200" b="1" dirty="0" smtClean="0"/>
          </a:p>
          <a:p>
            <a:pPr marL="0" indent="0" algn="ctr">
              <a:buNone/>
            </a:pPr>
            <a:endParaRPr lang="en-US" altLang="en-US" sz="3200" b="1" dirty="0"/>
          </a:p>
          <a:p>
            <a:pPr marL="0" indent="0" algn="ctr">
              <a:buNone/>
            </a:pPr>
            <a:r>
              <a:rPr lang="en-US" altLang="en-US" sz="3200" b="1" dirty="0" smtClean="0"/>
              <a:t>Reminds You of Important Things</a:t>
            </a:r>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1364065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Reminds You of Important Things</a:t>
            </a:r>
          </a:p>
          <a:p>
            <a:pPr marL="0" indent="0" algn="ctr">
              <a:buNone/>
            </a:pPr>
            <a:endParaRPr lang="en-US" altLang="en-US" sz="3200" dirty="0" smtClean="0"/>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3949013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Reminds You of Important Things</a:t>
            </a:r>
          </a:p>
          <a:p>
            <a:pPr marL="0" indent="0" algn="ctr">
              <a:buNone/>
            </a:pPr>
            <a:endParaRPr lang="en-US" altLang="en-US" sz="3200" dirty="0" smtClean="0"/>
          </a:p>
          <a:p>
            <a:pPr marL="0" indent="0" algn="ctr">
              <a:buNone/>
            </a:pPr>
            <a:r>
              <a:rPr lang="en-US" altLang="en-US" sz="3200" dirty="0" smtClean="0"/>
              <a:t>“But at midnight Paul and Silas were praying and singing hymns to God, and the prisoners were listening to them.”  Acts 16:25</a:t>
            </a:r>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2805770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Reminds You of Important Things</a:t>
            </a:r>
          </a:p>
          <a:p>
            <a:pPr marL="0" indent="0" algn="ctr">
              <a:buNone/>
            </a:pPr>
            <a:endParaRPr lang="en-US" altLang="en-US" sz="3200" dirty="0" smtClean="0"/>
          </a:p>
          <a:p>
            <a:pPr algn="ctr">
              <a:buFont typeface="Wingdings" panose="05000000000000000000" pitchFamily="2" charset="2"/>
              <a:buChar char="ü"/>
            </a:pPr>
            <a:r>
              <a:rPr lang="en-US" altLang="en-US" sz="3200" b="1" dirty="0" smtClean="0"/>
              <a:t>Who you are.</a:t>
            </a:r>
          </a:p>
          <a:p>
            <a:pPr marL="0" indent="0" algn="ctr">
              <a:buNone/>
            </a:pPr>
            <a:endParaRPr lang="en-US" altLang="en-US" sz="3200" dirty="0"/>
          </a:p>
          <a:p>
            <a:pPr marL="0" indent="0" algn="ctr">
              <a:buNone/>
            </a:pPr>
            <a:r>
              <a:rPr lang="en-US" altLang="en-US" sz="3200" dirty="0" smtClean="0"/>
              <a:t>Colossians 1:9-12</a:t>
            </a:r>
          </a:p>
        </p:txBody>
      </p:sp>
    </p:spTree>
    <p:extLst>
      <p:ext uri="{BB962C8B-B14F-4D97-AF65-F5344CB8AC3E}">
        <p14:creationId xmlns:p14="http://schemas.microsoft.com/office/powerpoint/2010/main" val="2173024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Reminds You of Important Things</a:t>
            </a:r>
          </a:p>
          <a:p>
            <a:pPr marL="0" indent="0" algn="ctr">
              <a:buNone/>
            </a:pPr>
            <a:endParaRPr lang="en-US" altLang="en-US" sz="3200" dirty="0" smtClean="0"/>
          </a:p>
          <a:p>
            <a:pPr algn="ctr">
              <a:buFont typeface="Wingdings" panose="05000000000000000000" pitchFamily="2" charset="2"/>
              <a:buChar char="ü"/>
            </a:pPr>
            <a:r>
              <a:rPr lang="en-US" altLang="en-US" sz="3200" b="1" dirty="0" smtClean="0"/>
              <a:t>Who you are.</a:t>
            </a:r>
          </a:p>
          <a:p>
            <a:pPr marL="0" indent="0" algn="ctr">
              <a:buNone/>
            </a:pPr>
            <a:endParaRPr lang="en-US" altLang="en-US" sz="3200" dirty="0"/>
          </a:p>
          <a:p>
            <a:pPr marL="0" indent="0" algn="ctr">
              <a:buNone/>
            </a:pPr>
            <a:r>
              <a:rPr lang="en-US" altLang="en-US" sz="3200" dirty="0" smtClean="0"/>
              <a:t>“When you pray, say: Our Father in heaven, Hallowed be Your name. Your kingdom come. Your will be done On earth as it is in heaven.”</a:t>
            </a:r>
          </a:p>
          <a:p>
            <a:pPr marL="0" indent="0" algn="ctr">
              <a:buNone/>
            </a:pPr>
            <a:r>
              <a:rPr lang="en-US" altLang="en-US" sz="3200" dirty="0" smtClean="0"/>
              <a:t>Luke 11:2</a:t>
            </a:r>
          </a:p>
        </p:txBody>
      </p:sp>
    </p:spTree>
    <p:extLst>
      <p:ext uri="{BB962C8B-B14F-4D97-AF65-F5344CB8AC3E}">
        <p14:creationId xmlns:p14="http://schemas.microsoft.com/office/powerpoint/2010/main" val="30188040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Reminds You of Important Things</a:t>
            </a:r>
          </a:p>
          <a:p>
            <a:pPr marL="0" indent="0" algn="ctr">
              <a:buNone/>
            </a:pPr>
            <a:endParaRPr lang="en-US" altLang="en-US" sz="3200" dirty="0" smtClean="0"/>
          </a:p>
          <a:p>
            <a:pPr algn="ctr">
              <a:buFont typeface="Wingdings" panose="05000000000000000000" pitchFamily="2" charset="2"/>
              <a:buChar char="ü"/>
            </a:pPr>
            <a:r>
              <a:rPr lang="en-US" altLang="en-US" sz="3200" b="1" dirty="0" smtClean="0"/>
              <a:t>Who God Is.</a:t>
            </a:r>
          </a:p>
          <a:p>
            <a:pPr marL="0" indent="0" algn="ctr">
              <a:buNone/>
            </a:pPr>
            <a:endParaRPr lang="en-US" altLang="en-US" sz="3200" dirty="0"/>
          </a:p>
          <a:p>
            <a:pPr marL="0" indent="0" algn="ctr">
              <a:buNone/>
            </a:pPr>
            <a:r>
              <a:rPr lang="en-US" altLang="en-US" sz="3200" dirty="0" smtClean="0"/>
              <a:t>“In all your ways acknowledge Him, And He shall direct your paths.”</a:t>
            </a:r>
          </a:p>
          <a:p>
            <a:pPr marL="0" indent="0" algn="ctr">
              <a:buNone/>
            </a:pPr>
            <a:r>
              <a:rPr lang="en-US" altLang="en-US" sz="3200" dirty="0" smtClean="0"/>
              <a:t>Proverbs 3:6</a:t>
            </a:r>
          </a:p>
          <a:p>
            <a:pPr marL="0" indent="0" algn="ctr">
              <a:buNone/>
            </a:pPr>
            <a:endParaRPr lang="en-US" altLang="en-US" sz="3200" dirty="0" smtClean="0"/>
          </a:p>
        </p:txBody>
      </p:sp>
    </p:spTree>
    <p:extLst>
      <p:ext uri="{BB962C8B-B14F-4D97-AF65-F5344CB8AC3E}">
        <p14:creationId xmlns:p14="http://schemas.microsoft.com/office/powerpoint/2010/main" val="164670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3200400" y="609600"/>
            <a:ext cx="8686799" cy="2228851"/>
          </a:xfrm>
        </p:spPr>
        <p:txBody>
          <a:bodyPr/>
          <a:lstStyle/>
          <a:p>
            <a:pPr algn="ctr"/>
            <a:r>
              <a:rPr lang="en-US" altLang="en-US" sz="7200" b="1" dirty="0" smtClean="0"/>
              <a:t>The Value Of Praying Every Day</a:t>
            </a:r>
            <a:endParaRPr lang="en-US" altLang="en-US" sz="7200" b="1" dirty="0"/>
          </a:p>
        </p:txBody>
      </p:sp>
      <p:sp>
        <p:nvSpPr>
          <p:cNvPr id="52227" name="Rectangle 3"/>
          <p:cNvSpPr>
            <a:spLocks noGrp="1" noChangeArrowheads="1"/>
          </p:cNvSpPr>
          <p:nvPr>
            <p:ph type="subTitle" idx="1"/>
          </p:nvPr>
        </p:nvSpPr>
        <p:spPr>
          <a:xfrm>
            <a:off x="3657600" y="4419600"/>
            <a:ext cx="8056033" cy="1752600"/>
          </a:xfrm>
        </p:spPr>
        <p:txBody>
          <a:bodyPr/>
          <a:lstStyle/>
          <a:p>
            <a:pPr algn="ctr"/>
            <a:r>
              <a:rPr lang="en-US" altLang="en-US" sz="4800" b="1" dirty="0" smtClean="0"/>
              <a:t>Luke 18:1-8</a:t>
            </a:r>
            <a:endParaRPr lang="en-US" altLang="en-US" sz="4800" b="1" dirty="0"/>
          </a:p>
        </p:txBody>
      </p:sp>
    </p:spTree>
    <p:extLst>
      <p:ext uri="{BB962C8B-B14F-4D97-AF65-F5344CB8AC3E}">
        <p14:creationId xmlns:p14="http://schemas.microsoft.com/office/powerpoint/2010/main" val="3877572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Reminds You of Important Things</a:t>
            </a:r>
          </a:p>
          <a:p>
            <a:pPr marL="0" indent="0" algn="ctr">
              <a:buNone/>
            </a:pPr>
            <a:endParaRPr lang="en-US" altLang="en-US" sz="3200" dirty="0" smtClean="0"/>
          </a:p>
          <a:p>
            <a:pPr algn="ctr">
              <a:buFont typeface="Wingdings" panose="05000000000000000000" pitchFamily="2" charset="2"/>
              <a:buChar char="ü"/>
            </a:pPr>
            <a:r>
              <a:rPr lang="en-US" altLang="en-US" sz="3200" b="1" dirty="0" smtClean="0"/>
              <a:t>Who God Is.</a:t>
            </a:r>
          </a:p>
          <a:p>
            <a:pPr marL="0" indent="0" algn="ctr">
              <a:buNone/>
            </a:pPr>
            <a:endParaRPr lang="en-US" altLang="en-US" sz="3200" dirty="0"/>
          </a:p>
          <a:p>
            <a:pPr marL="0" indent="0" algn="ctr">
              <a:buNone/>
            </a:pPr>
            <a:r>
              <a:rPr lang="en-US" altLang="en-US" sz="3200" dirty="0" smtClean="0"/>
              <a:t>“When you pray, say: Our Father in heaven, Hallowed be Your name. Your kingdom come. Your will be done On earth as it is in heaven.”</a:t>
            </a:r>
          </a:p>
          <a:p>
            <a:pPr marL="0" indent="0" algn="ctr">
              <a:buNone/>
            </a:pPr>
            <a:r>
              <a:rPr lang="en-US" altLang="en-US" sz="3200" dirty="0" smtClean="0"/>
              <a:t>Luke 11:2</a:t>
            </a:r>
          </a:p>
          <a:p>
            <a:pPr marL="0" indent="0" algn="ctr">
              <a:buNone/>
            </a:pPr>
            <a:endParaRPr lang="en-US" altLang="en-US" sz="3200" dirty="0" smtClean="0"/>
          </a:p>
        </p:txBody>
      </p:sp>
    </p:spTree>
    <p:extLst>
      <p:ext uri="{BB962C8B-B14F-4D97-AF65-F5344CB8AC3E}">
        <p14:creationId xmlns:p14="http://schemas.microsoft.com/office/powerpoint/2010/main" val="14220010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Reminds You of Important Things</a:t>
            </a:r>
          </a:p>
          <a:p>
            <a:pPr marL="0" indent="0" algn="ctr">
              <a:buNone/>
            </a:pPr>
            <a:endParaRPr lang="en-US" altLang="en-US" sz="3200" dirty="0" smtClean="0"/>
          </a:p>
          <a:p>
            <a:pPr algn="ctr">
              <a:buFont typeface="Wingdings" panose="05000000000000000000" pitchFamily="2" charset="2"/>
              <a:buChar char="ü"/>
            </a:pPr>
            <a:r>
              <a:rPr lang="en-US" altLang="en-US" sz="3200" b="1" dirty="0" smtClean="0"/>
              <a:t>The need to praise and give thanks.</a:t>
            </a:r>
          </a:p>
          <a:p>
            <a:pPr marL="0" indent="0" algn="ctr">
              <a:buNone/>
            </a:pPr>
            <a:endParaRPr lang="en-US" altLang="en-US" sz="3200" dirty="0"/>
          </a:p>
          <a:p>
            <a:pPr marL="0" indent="0" algn="ctr">
              <a:buNone/>
            </a:pPr>
            <a:r>
              <a:rPr lang="en-US" altLang="en-US" sz="3200" dirty="0" smtClean="0"/>
              <a:t>“Our Father in heaven, Hallowed be Your name.”  Luke 11:2</a:t>
            </a:r>
          </a:p>
          <a:p>
            <a:pPr marL="0" indent="0" algn="ctr">
              <a:buNone/>
            </a:pPr>
            <a:endParaRPr lang="en-US" altLang="en-US" sz="3200" dirty="0" smtClean="0"/>
          </a:p>
        </p:txBody>
      </p:sp>
    </p:spTree>
    <p:extLst>
      <p:ext uri="{BB962C8B-B14F-4D97-AF65-F5344CB8AC3E}">
        <p14:creationId xmlns:p14="http://schemas.microsoft.com/office/powerpoint/2010/main" val="1378879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Reminds You of Important Things</a:t>
            </a:r>
          </a:p>
          <a:p>
            <a:pPr marL="0" indent="0" algn="ctr">
              <a:buNone/>
            </a:pPr>
            <a:endParaRPr lang="en-US" altLang="en-US" sz="3200" dirty="0" smtClean="0"/>
          </a:p>
          <a:p>
            <a:pPr algn="ctr">
              <a:buFont typeface="Wingdings" panose="05000000000000000000" pitchFamily="2" charset="2"/>
              <a:buChar char="ü"/>
            </a:pPr>
            <a:r>
              <a:rPr lang="en-US" altLang="en-US" sz="3200" b="1" dirty="0" smtClean="0"/>
              <a:t>The need to praise and give thanks.</a:t>
            </a:r>
          </a:p>
          <a:p>
            <a:pPr marL="0" indent="0" algn="ctr">
              <a:buNone/>
            </a:pPr>
            <a:endParaRPr lang="en-US" altLang="en-US" sz="3200" dirty="0"/>
          </a:p>
          <a:p>
            <a:pPr marL="0" indent="0" algn="ctr">
              <a:buNone/>
            </a:pPr>
            <a:r>
              <a:rPr lang="en-US" altLang="en-US" sz="3200" dirty="0" smtClean="0"/>
              <a:t>“And my tongue shall speak of Your righteousness And of Your praise all the day long.”  Psalm 35:28</a:t>
            </a:r>
          </a:p>
          <a:p>
            <a:pPr marL="0" indent="0" algn="ctr">
              <a:buNone/>
            </a:pPr>
            <a:endParaRPr lang="en-US" altLang="en-US" sz="3200" dirty="0" smtClean="0"/>
          </a:p>
        </p:txBody>
      </p:sp>
    </p:spTree>
    <p:extLst>
      <p:ext uri="{BB962C8B-B14F-4D97-AF65-F5344CB8AC3E}">
        <p14:creationId xmlns:p14="http://schemas.microsoft.com/office/powerpoint/2010/main" val="1779117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Is Obedient to the Word</a:t>
            </a:r>
          </a:p>
          <a:p>
            <a:pPr marL="0" indent="0" algn="ctr">
              <a:buNone/>
            </a:pPr>
            <a:endParaRPr lang="en-US" altLang="en-US" sz="3200" b="1" dirty="0" smtClean="0"/>
          </a:p>
          <a:p>
            <a:pPr marL="0" indent="0" algn="ctr">
              <a:buNone/>
            </a:pPr>
            <a:endParaRPr lang="en-US" altLang="en-US" sz="3200" b="1" dirty="0"/>
          </a:p>
          <a:p>
            <a:pPr marL="0" indent="0" algn="ctr">
              <a:buNone/>
            </a:pPr>
            <a:r>
              <a:rPr lang="en-US" altLang="en-US" sz="3200" b="1" dirty="0" smtClean="0"/>
              <a:t>Reminds You of Important Things</a:t>
            </a:r>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40521405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Is Obedient to the Word</a:t>
            </a:r>
          </a:p>
          <a:p>
            <a:pPr marL="0" indent="0" algn="ctr">
              <a:buNone/>
            </a:pPr>
            <a:endParaRPr lang="en-US" altLang="en-US" sz="3200" b="1" dirty="0" smtClean="0"/>
          </a:p>
          <a:p>
            <a:pPr marL="0" indent="0" algn="ctr">
              <a:buNone/>
            </a:pPr>
            <a:endParaRPr lang="en-US" altLang="en-US" sz="3200" b="1" dirty="0"/>
          </a:p>
          <a:p>
            <a:pPr marL="0" indent="0" algn="ctr">
              <a:buNone/>
            </a:pPr>
            <a:r>
              <a:rPr lang="en-US" altLang="en-US" sz="3200" b="1" dirty="0" smtClean="0"/>
              <a:t>Reminds You of Important Things</a:t>
            </a:r>
          </a:p>
          <a:p>
            <a:pPr marL="0" indent="0" algn="ctr">
              <a:buNone/>
            </a:pPr>
            <a:endParaRPr lang="en-US" altLang="en-US" sz="3200" b="1" dirty="0" smtClean="0"/>
          </a:p>
          <a:p>
            <a:pPr marL="0" indent="0" algn="ctr">
              <a:buNone/>
            </a:pPr>
            <a:endParaRPr lang="en-US" altLang="en-US" sz="3200" b="1" dirty="0"/>
          </a:p>
          <a:p>
            <a:pPr marL="0" indent="0" algn="ctr">
              <a:buNone/>
            </a:pPr>
            <a:r>
              <a:rPr lang="en-US" altLang="en-US" sz="3200" b="1" dirty="0" smtClean="0"/>
              <a:t>God Hears &amp; Answers Prayer</a:t>
            </a:r>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38797979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God Hears &amp; Answers Prayer</a:t>
            </a:r>
          </a:p>
          <a:p>
            <a:pPr marL="0" indent="0" algn="ctr">
              <a:buNone/>
            </a:pPr>
            <a:endParaRPr lang="en-US" altLang="en-US" sz="3200" dirty="0"/>
          </a:p>
          <a:p>
            <a:pPr marL="0" indent="0" algn="ctr">
              <a:buNone/>
            </a:pPr>
            <a:endParaRPr lang="en-US" altLang="en-US" sz="3200" dirty="0" smtClean="0"/>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37737806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God Hears &amp; Answers Prayer</a:t>
            </a:r>
          </a:p>
          <a:p>
            <a:pPr marL="0" indent="0" algn="ctr">
              <a:buNone/>
            </a:pPr>
            <a:endParaRPr lang="en-US" altLang="en-US" sz="3200" dirty="0"/>
          </a:p>
          <a:p>
            <a:pPr marL="0" indent="0" algn="ctr">
              <a:buNone/>
            </a:pPr>
            <a:r>
              <a:rPr lang="en-US" altLang="en-US" sz="3200" dirty="0" smtClean="0"/>
              <a:t>“And whatever you ask in My name, that I will do, that the Father may be glorified in the Son.  If you ask anything in My name, I will do it.”  John 14:13-14</a:t>
            </a:r>
          </a:p>
          <a:p>
            <a:pPr marL="0" indent="0" algn="ctr">
              <a:buNone/>
            </a:pPr>
            <a:endParaRPr lang="en-US" altLang="en-US" sz="3200" dirty="0" smtClean="0"/>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3300253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God Hears &amp; Answers Prayer</a:t>
            </a:r>
          </a:p>
          <a:p>
            <a:pPr marL="0" indent="0" algn="ctr">
              <a:buNone/>
            </a:pPr>
            <a:endParaRPr lang="en-US" altLang="en-US" sz="3200" dirty="0"/>
          </a:p>
          <a:p>
            <a:pPr marL="0" indent="0" algn="ctr">
              <a:buNone/>
            </a:pPr>
            <a:r>
              <a:rPr lang="en-US" altLang="en-US" sz="3200" dirty="0" smtClean="0"/>
              <a:t>“</a:t>
            </a:r>
            <a:r>
              <a:rPr lang="en-US" sz="3200" dirty="0" smtClean="0"/>
              <a:t>… casting all your care upon Him, for He cares for you.”  1 Peter 5:7</a:t>
            </a:r>
          </a:p>
          <a:p>
            <a:pPr marL="0" indent="0" algn="ctr">
              <a:buNone/>
            </a:pPr>
            <a:endParaRPr lang="en-US" altLang="en-US" sz="3200" dirty="0" smtClean="0"/>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41421002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God Hears &amp; Answers Prayer</a:t>
            </a:r>
          </a:p>
          <a:p>
            <a:pPr marL="0" indent="0" algn="ctr">
              <a:buNone/>
            </a:pPr>
            <a:endParaRPr lang="en-US" altLang="en-US" sz="3200" dirty="0"/>
          </a:p>
          <a:p>
            <a:pPr marL="0" indent="0" algn="ctr">
              <a:buNone/>
            </a:pPr>
            <a:r>
              <a:rPr lang="en-US" altLang="en-US" sz="3200" dirty="0" smtClean="0"/>
              <a:t>“Now to Him who is able to do exceedingly abundantly above all that we ask or think, according to the power that works in us,  to Him be glory in the church by Christ Jesus to all generations, forever and ever. Amen.”  Ephesians 3:20-21 </a:t>
            </a:r>
          </a:p>
          <a:p>
            <a:pPr marL="0" indent="0" algn="ctr">
              <a:buNone/>
            </a:pPr>
            <a:endParaRPr lang="en-US" altLang="en-US" sz="3200" dirty="0" smtClean="0"/>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358517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God Hears &amp; Answers Prayer</a:t>
            </a:r>
          </a:p>
          <a:p>
            <a:pPr marL="0" indent="0" algn="ctr">
              <a:buNone/>
            </a:pPr>
            <a:endParaRPr lang="en-US" altLang="en-US" sz="3200" dirty="0"/>
          </a:p>
          <a:p>
            <a:pPr marL="0" indent="0" algn="ctr">
              <a:buNone/>
            </a:pPr>
            <a:r>
              <a:rPr lang="en-US" altLang="en-US" sz="3200" dirty="0" smtClean="0"/>
              <a:t>“If we confess our sins, He is faithful and just to forgive us our sins and to cleanse us from all unrighteousness.”</a:t>
            </a:r>
          </a:p>
          <a:p>
            <a:pPr marL="0" indent="0" algn="ctr">
              <a:buNone/>
            </a:pPr>
            <a:r>
              <a:rPr lang="en-US" altLang="en-US" sz="3200" dirty="0" smtClean="0"/>
              <a:t>1 John 1:9</a:t>
            </a:r>
            <a:endParaRPr lang="en-US" altLang="en-US" sz="3200" dirty="0" smtClean="0"/>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3931401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endParaRPr lang="en-US" alt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God Hears &amp; Answers Prayer</a:t>
            </a:r>
          </a:p>
          <a:p>
            <a:pPr marL="0" indent="0" algn="ctr">
              <a:buNone/>
            </a:pPr>
            <a:endParaRPr lang="en-US" altLang="en-US" sz="3200" dirty="0"/>
          </a:p>
          <a:p>
            <a:pPr marL="0" indent="0" algn="ctr">
              <a:buNone/>
            </a:pPr>
            <a:r>
              <a:rPr lang="en-US" altLang="en-US" sz="3200" dirty="0" smtClean="0"/>
              <a:t>“My little children, these things I write to you, so that you may not sin. And if anyone sins, we have an Advocate with the Father, Jesus Christ the righteous.”</a:t>
            </a:r>
          </a:p>
          <a:p>
            <a:pPr marL="0" indent="0" algn="ctr">
              <a:buNone/>
            </a:pPr>
            <a:r>
              <a:rPr lang="en-US" altLang="en-US" sz="3200" dirty="0" smtClean="0"/>
              <a:t>1 John 2:1</a:t>
            </a:r>
            <a:endParaRPr lang="en-US" altLang="en-US" sz="3200" dirty="0" smtClean="0"/>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16548644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Is Obedient to the Word</a:t>
            </a:r>
          </a:p>
          <a:p>
            <a:pPr marL="0" indent="0" algn="ctr">
              <a:buNone/>
            </a:pPr>
            <a:endParaRPr lang="en-US" altLang="en-US" sz="3200" b="1" dirty="0" smtClean="0"/>
          </a:p>
          <a:p>
            <a:pPr marL="0" indent="0" algn="ctr">
              <a:buNone/>
            </a:pPr>
            <a:endParaRPr lang="en-US" altLang="en-US" sz="3200" b="1" dirty="0"/>
          </a:p>
          <a:p>
            <a:pPr marL="0" indent="0" algn="ctr">
              <a:buNone/>
            </a:pPr>
            <a:r>
              <a:rPr lang="en-US" altLang="en-US" sz="3200" b="1" dirty="0" smtClean="0"/>
              <a:t>Reminds You of Important Things</a:t>
            </a:r>
          </a:p>
          <a:p>
            <a:pPr marL="0" indent="0" algn="ctr">
              <a:buNone/>
            </a:pPr>
            <a:endParaRPr lang="en-US" altLang="en-US" sz="3200" b="1" dirty="0" smtClean="0"/>
          </a:p>
          <a:p>
            <a:pPr marL="0" indent="0" algn="ctr">
              <a:buNone/>
            </a:pPr>
            <a:endParaRPr lang="en-US" altLang="en-US" sz="3200" b="1" dirty="0"/>
          </a:p>
          <a:p>
            <a:pPr marL="0" indent="0" algn="ctr">
              <a:buNone/>
            </a:pPr>
            <a:r>
              <a:rPr lang="en-US" altLang="en-US" sz="3200" b="1" dirty="0" smtClean="0"/>
              <a:t>God Hears &amp; Answers Prayer</a:t>
            </a:r>
          </a:p>
          <a:p>
            <a:pPr marL="0" indent="0" algn="ctr">
              <a:buNone/>
            </a:pPr>
            <a:endParaRPr lang="en-US" altLang="en-US" sz="3200" dirty="0" smtClean="0"/>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2131373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dirty="0" smtClean="0"/>
              <a:t>This is one of our 2015 goals.</a:t>
            </a:r>
            <a:endParaRPr lang="en-US" altLang="en-US" sz="3200" dirty="0"/>
          </a:p>
        </p:txBody>
      </p:sp>
    </p:spTree>
    <p:extLst>
      <p:ext uri="{BB962C8B-B14F-4D97-AF65-F5344CB8AC3E}">
        <p14:creationId xmlns:p14="http://schemas.microsoft.com/office/powerpoint/2010/main" val="2937354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708400" y="1600200"/>
            <a:ext cx="8478520" cy="5181599"/>
          </a:xfrm>
          <a:solidFill>
            <a:schemeClr val="accent5">
              <a:lumMod val="20000"/>
              <a:lumOff val="80000"/>
            </a:schemeClr>
          </a:solidFill>
        </p:spPr>
        <p:txBody>
          <a:bodyPr/>
          <a:lstStyle/>
          <a:p>
            <a:pPr marL="0" indent="0" algn="ctr">
              <a:buNone/>
            </a:pPr>
            <a:r>
              <a:rPr lang="en-US" altLang="en-US" sz="3200" dirty="0" smtClean="0"/>
              <a:t>This is one of our 2015 goals.</a:t>
            </a:r>
          </a:p>
          <a:p>
            <a:pPr marL="0" indent="0" algn="ctr">
              <a:buNone/>
            </a:pPr>
            <a:endParaRPr lang="en-US" altLang="en-US" sz="3200" dirty="0"/>
          </a:p>
          <a:p>
            <a:pPr marL="0" indent="0" algn="ctr">
              <a:buNone/>
            </a:pPr>
            <a:r>
              <a:rPr lang="en-US" altLang="en-US" sz="3200" dirty="0" smtClean="0"/>
              <a:t>How are you doing?</a:t>
            </a:r>
            <a:endParaRPr lang="en-US" altLang="en-US" sz="3200" dirty="0"/>
          </a:p>
        </p:txBody>
      </p:sp>
    </p:spTree>
    <p:extLst>
      <p:ext uri="{BB962C8B-B14F-4D97-AF65-F5344CB8AC3E}">
        <p14:creationId xmlns:p14="http://schemas.microsoft.com/office/powerpoint/2010/main" val="2136717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708400" y="1600200"/>
            <a:ext cx="8478520" cy="5181599"/>
          </a:xfrm>
          <a:solidFill>
            <a:schemeClr val="accent5">
              <a:lumMod val="20000"/>
              <a:lumOff val="80000"/>
            </a:schemeClr>
          </a:solidFill>
        </p:spPr>
        <p:txBody>
          <a:bodyPr/>
          <a:lstStyle/>
          <a:p>
            <a:pPr marL="0" indent="0" algn="ctr">
              <a:buNone/>
            </a:pPr>
            <a:r>
              <a:rPr lang="en-US" altLang="en-US" sz="3200" dirty="0" smtClean="0"/>
              <a:t>This is one of our 2015 goals.</a:t>
            </a:r>
          </a:p>
          <a:p>
            <a:pPr marL="0" indent="0" algn="ctr">
              <a:buNone/>
            </a:pPr>
            <a:endParaRPr lang="en-US" altLang="en-US" sz="3200" dirty="0"/>
          </a:p>
          <a:p>
            <a:pPr marL="0" indent="0" algn="ctr">
              <a:buNone/>
            </a:pPr>
            <a:r>
              <a:rPr lang="en-US" altLang="en-US" sz="3200" dirty="0" smtClean="0"/>
              <a:t>How are you doing?</a:t>
            </a:r>
          </a:p>
          <a:p>
            <a:pPr marL="0" indent="0" algn="ctr">
              <a:buNone/>
            </a:pPr>
            <a:endParaRPr lang="en-US" altLang="en-US" sz="3200" dirty="0"/>
          </a:p>
          <a:p>
            <a:pPr marL="0" indent="0" algn="ctr">
              <a:buNone/>
            </a:pPr>
            <a:r>
              <a:rPr lang="en-US" altLang="en-US" sz="3200" dirty="0" smtClean="0"/>
              <a:t>Time to recommit?</a:t>
            </a:r>
            <a:endParaRPr lang="en-US" altLang="en-US" sz="3200" dirty="0"/>
          </a:p>
        </p:txBody>
      </p:sp>
    </p:spTree>
    <p:extLst>
      <p:ext uri="{BB962C8B-B14F-4D97-AF65-F5344CB8AC3E}">
        <p14:creationId xmlns:p14="http://schemas.microsoft.com/office/powerpoint/2010/main" val="280439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708400" y="1600200"/>
            <a:ext cx="8478520" cy="5181599"/>
          </a:xfrm>
          <a:solidFill>
            <a:schemeClr val="accent5">
              <a:lumMod val="20000"/>
              <a:lumOff val="80000"/>
            </a:schemeClr>
          </a:solidFill>
        </p:spPr>
        <p:txBody>
          <a:bodyPr/>
          <a:lstStyle/>
          <a:p>
            <a:pPr marL="0" indent="0" algn="ctr">
              <a:buNone/>
            </a:pPr>
            <a:r>
              <a:rPr lang="en-US" altLang="en-US" sz="3200" dirty="0" smtClean="0"/>
              <a:t>This is one of our 2015 goals.</a:t>
            </a:r>
          </a:p>
          <a:p>
            <a:pPr marL="0" indent="0" algn="ctr">
              <a:buNone/>
            </a:pPr>
            <a:endParaRPr lang="en-US" altLang="en-US" sz="3200" dirty="0"/>
          </a:p>
          <a:p>
            <a:pPr marL="0" indent="0" algn="ctr">
              <a:buNone/>
            </a:pPr>
            <a:r>
              <a:rPr lang="en-US" altLang="en-US" sz="3200" dirty="0" smtClean="0"/>
              <a:t>How are you doing?</a:t>
            </a:r>
          </a:p>
          <a:p>
            <a:pPr marL="0" indent="0" algn="ctr">
              <a:buNone/>
            </a:pPr>
            <a:endParaRPr lang="en-US" altLang="en-US" sz="3200" dirty="0"/>
          </a:p>
          <a:p>
            <a:pPr marL="0" indent="0" algn="ctr">
              <a:buNone/>
            </a:pPr>
            <a:r>
              <a:rPr lang="en-US" altLang="en-US" sz="3200" dirty="0" smtClean="0"/>
              <a:t>Time to recommit?</a:t>
            </a:r>
          </a:p>
          <a:p>
            <a:pPr marL="0" indent="0" algn="ctr">
              <a:buNone/>
            </a:pPr>
            <a:endParaRPr lang="en-US" altLang="en-US" sz="3200" dirty="0"/>
          </a:p>
          <a:p>
            <a:pPr marL="0" indent="0" algn="ctr">
              <a:buNone/>
            </a:pPr>
            <a:r>
              <a:rPr lang="en-US" altLang="en-US" sz="3200" dirty="0" smtClean="0"/>
              <a:t>Room for improvement?</a:t>
            </a:r>
            <a:endParaRPr lang="en-US" altLang="en-US" sz="3200" dirty="0"/>
          </a:p>
        </p:txBody>
      </p:sp>
    </p:spTree>
    <p:extLst>
      <p:ext uri="{BB962C8B-B14F-4D97-AF65-F5344CB8AC3E}">
        <p14:creationId xmlns:p14="http://schemas.microsoft.com/office/powerpoint/2010/main" val="622671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endParaRPr lang="en-US" altLang="en-US" sz="3200" dirty="0"/>
          </a:p>
        </p:txBody>
      </p:sp>
    </p:spTree>
    <p:extLst>
      <p:ext uri="{BB962C8B-B14F-4D97-AF65-F5344CB8AC3E}">
        <p14:creationId xmlns:p14="http://schemas.microsoft.com/office/powerpoint/2010/main" val="4108843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67000" y="274638"/>
            <a:ext cx="9392920" cy="1143000"/>
          </a:xfrm>
        </p:spPr>
        <p:txBody>
          <a:bodyPr/>
          <a:lstStyle/>
          <a:p>
            <a:r>
              <a:rPr lang="en-US" altLang="en-US" sz="4800" b="1" dirty="0" smtClean="0"/>
              <a:t>The Value of Praying Every Day</a:t>
            </a:r>
            <a:endParaRPr lang="en-US" altLang="en-US" sz="4800" b="1" dirty="0"/>
          </a:p>
        </p:txBody>
      </p:sp>
      <p:sp>
        <p:nvSpPr>
          <p:cNvPr id="53251" name="Rectangle 3"/>
          <p:cNvSpPr>
            <a:spLocks noGrp="1" noChangeArrowheads="1"/>
          </p:cNvSpPr>
          <p:nvPr>
            <p:ph idx="1"/>
          </p:nvPr>
        </p:nvSpPr>
        <p:spPr>
          <a:xfrm>
            <a:off x="3581400" y="1600201"/>
            <a:ext cx="8478520" cy="5181599"/>
          </a:xfrm>
          <a:solidFill>
            <a:schemeClr val="accent5">
              <a:lumMod val="20000"/>
              <a:lumOff val="80000"/>
            </a:schemeClr>
          </a:solidFill>
        </p:spPr>
        <p:txBody>
          <a:bodyPr/>
          <a:lstStyle/>
          <a:p>
            <a:pPr marL="0" indent="0" algn="ctr">
              <a:buNone/>
            </a:pPr>
            <a:r>
              <a:rPr lang="en-US" altLang="en-US" sz="3200" b="1" dirty="0" smtClean="0"/>
              <a:t>Is Obedient to the Word</a:t>
            </a:r>
          </a:p>
          <a:p>
            <a:pPr marL="0" indent="0" algn="ctr">
              <a:buNone/>
            </a:pPr>
            <a:endParaRPr lang="en-US" altLang="en-US" sz="3200" dirty="0" smtClean="0"/>
          </a:p>
          <a:p>
            <a:pPr marL="0" indent="0" algn="ctr">
              <a:buNone/>
            </a:pPr>
            <a:r>
              <a:rPr lang="en-US" altLang="en-US" sz="3200" dirty="0" smtClean="0"/>
              <a:t>Luke 18</a:t>
            </a:r>
          </a:p>
          <a:p>
            <a:pPr marL="0" indent="0" algn="ctr">
              <a:buNone/>
            </a:pPr>
            <a:endParaRPr lang="en-US" altLang="en-US" sz="3200" dirty="0"/>
          </a:p>
          <a:p>
            <a:pPr marL="0" indent="0" algn="ctr">
              <a:buNone/>
            </a:pPr>
            <a:endParaRPr lang="en-US" altLang="en-US" sz="3200" dirty="0" smtClean="0"/>
          </a:p>
        </p:txBody>
      </p:sp>
    </p:spTree>
    <p:extLst>
      <p:ext uri="{BB962C8B-B14F-4D97-AF65-F5344CB8AC3E}">
        <p14:creationId xmlns:p14="http://schemas.microsoft.com/office/powerpoint/2010/main" val="21580016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Office Theme">
  <a:themeElements>
    <a:clrScheme name="Office Theme 2">
      <a:dk1>
        <a:srgbClr val="000000"/>
      </a:dk1>
      <a:lt1>
        <a:srgbClr val="99CC66"/>
      </a:lt1>
      <a:dk2>
        <a:srgbClr val="000000"/>
      </a:dk2>
      <a:lt2>
        <a:srgbClr val="CCCCCC"/>
      </a:lt2>
      <a:accent1>
        <a:srgbClr val="336646"/>
      </a:accent1>
      <a:accent2>
        <a:srgbClr val="636633"/>
      </a:accent2>
      <a:accent3>
        <a:srgbClr val="CAE2B8"/>
      </a:accent3>
      <a:accent4>
        <a:srgbClr val="000000"/>
      </a:accent4>
      <a:accent5>
        <a:srgbClr val="ADB8B0"/>
      </a:accent5>
      <a:accent6>
        <a:srgbClr val="595C2D"/>
      </a:accent6>
      <a:hlink>
        <a:srgbClr val="333F66"/>
      </a:hlink>
      <a:folHlink>
        <a:srgbClr val="4D6633"/>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99CC66"/>
        </a:lt1>
        <a:dk2>
          <a:srgbClr val="000000"/>
        </a:dk2>
        <a:lt2>
          <a:srgbClr val="CCCCCC"/>
        </a:lt2>
        <a:accent1>
          <a:srgbClr val="4C9400"/>
        </a:accent1>
        <a:accent2>
          <a:srgbClr val="566E3D"/>
        </a:accent2>
        <a:accent3>
          <a:srgbClr val="CAE2B8"/>
        </a:accent3>
        <a:accent4>
          <a:srgbClr val="000000"/>
        </a:accent4>
        <a:accent5>
          <a:srgbClr val="B2C8AA"/>
        </a:accent5>
        <a:accent6>
          <a:srgbClr val="4D6336"/>
        </a:accent6>
        <a:hlink>
          <a:srgbClr val="193000"/>
        </a:hlink>
        <a:folHlink>
          <a:srgbClr val="2B55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99CC66"/>
        </a:lt1>
        <a:dk2>
          <a:srgbClr val="000000"/>
        </a:dk2>
        <a:lt2>
          <a:srgbClr val="CCCCCC"/>
        </a:lt2>
        <a:accent1>
          <a:srgbClr val="336646"/>
        </a:accent1>
        <a:accent2>
          <a:srgbClr val="636633"/>
        </a:accent2>
        <a:accent3>
          <a:srgbClr val="CAE2B8"/>
        </a:accent3>
        <a:accent4>
          <a:srgbClr val="000000"/>
        </a:accent4>
        <a:accent5>
          <a:srgbClr val="ADB8B0"/>
        </a:accent5>
        <a:accent6>
          <a:srgbClr val="595C2D"/>
        </a:accent6>
        <a:hlink>
          <a:srgbClr val="333F66"/>
        </a:hlink>
        <a:folHlink>
          <a:srgbClr val="4D663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99CC66"/>
        </a:lt1>
        <a:dk2>
          <a:srgbClr val="000000"/>
        </a:dk2>
        <a:lt2>
          <a:srgbClr val="CCCCCC"/>
        </a:lt2>
        <a:accent1>
          <a:srgbClr val="66352E"/>
        </a:accent1>
        <a:accent2>
          <a:srgbClr val="665F33"/>
        </a:accent2>
        <a:accent3>
          <a:srgbClr val="CAE2B8"/>
        </a:accent3>
        <a:accent4>
          <a:srgbClr val="000000"/>
        </a:accent4>
        <a:accent5>
          <a:srgbClr val="B8AEAD"/>
        </a:accent5>
        <a:accent6>
          <a:srgbClr val="5C552D"/>
        </a:accent6>
        <a:hlink>
          <a:srgbClr val="633366"/>
        </a:hlink>
        <a:folHlink>
          <a:srgbClr val="40552B"/>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9CC66"/>
        </a:lt1>
        <a:dk2>
          <a:srgbClr val="000000"/>
        </a:dk2>
        <a:lt2>
          <a:srgbClr val="CCCCCC"/>
        </a:lt2>
        <a:accent1>
          <a:srgbClr val="66532E"/>
        </a:accent1>
        <a:accent2>
          <a:srgbClr val="40552B"/>
        </a:accent2>
        <a:accent3>
          <a:srgbClr val="CAE2B8"/>
        </a:accent3>
        <a:accent4>
          <a:srgbClr val="000000"/>
        </a:accent4>
        <a:accent5>
          <a:srgbClr val="B8B3AD"/>
        </a:accent5>
        <a:accent6>
          <a:srgbClr val="394C26"/>
        </a:accent6>
        <a:hlink>
          <a:srgbClr val="663343"/>
        </a:hlink>
        <a:folHlink>
          <a:srgbClr val="333F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4C9400"/>
        </a:accent1>
        <a:accent2>
          <a:srgbClr val="566E3D"/>
        </a:accent2>
        <a:accent3>
          <a:srgbClr val="FFFFFF"/>
        </a:accent3>
        <a:accent4>
          <a:srgbClr val="000000"/>
        </a:accent4>
        <a:accent5>
          <a:srgbClr val="B2C8AA"/>
        </a:accent5>
        <a:accent6>
          <a:srgbClr val="4D6336"/>
        </a:accent6>
        <a:hlink>
          <a:srgbClr val="193000"/>
        </a:hlink>
        <a:folHlink>
          <a:srgbClr val="2B55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336646"/>
        </a:accent1>
        <a:accent2>
          <a:srgbClr val="636633"/>
        </a:accent2>
        <a:accent3>
          <a:srgbClr val="FFFFFF"/>
        </a:accent3>
        <a:accent4>
          <a:srgbClr val="000000"/>
        </a:accent4>
        <a:accent5>
          <a:srgbClr val="ADB8B0"/>
        </a:accent5>
        <a:accent6>
          <a:srgbClr val="595C2D"/>
        </a:accent6>
        <a:hlink>
          <a:srgbClr val="333F66"/>
        </a:hlink>
        <a:folHlink>
          <a:srgbClr val="4D6633"/>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66352E"/>
        </a:accent1>
        <a:accent2>
          <a:srgbClr val="665F33"/>
        </a:accent2>
        <a:accent3>
          <a:srgbClr val="FFFFFF"/>
        </a:accent3>
        <a:accent4>
          <a:srgbClr val="000000"/>
        </a:accent4>
        <a:accent5>
          <a:srgbClr val="B8AEAD"/>
        </a:accent5>
        <a:accent6>
          <a:srgbClr val="5C552D"/>
        </a:accent6>
        <a:hlink>
          <a:srgbClr val="633366"/>
        </a:hlink>
        <a:folHlink>
          <a:srgbClr val="40552B"/>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66532E"/>
        </a:accent1>
        <a:accent2>
          <a:srgbClr val="40552B"/>
        </a:accent2>
        <a:accent3>
          <a:srgbClr val="FFFFFF"/>
        </a:accent3>
        <a:accent4>
          <a:srgbClr val="000000"/>
        </a:accent4>
        <a:accent5>
          <a:srgbClr val="B8B3AD"/>
        </a:accent5>
        <a:accent6>
          <a:srgbClr val="394C26"/>
        </a:accent6>
        <a:hlink>
          <a:srgbClr val="663343"/>
        </a:hlink>
        <a:folHlink>
          <a:srgbClr val="333F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1_Default Design 2">
      <a:dk1>
        <a:srgbClr val="000000"/>
      </a:dk1>
      <a:lt1>
        <a:srgbClr val="99CC66"/>
      </a:lt1>
      <a:dk2>
        <a:srgbClr val="000000"/>
      </a:dk2>
      <a:lt2>
        <a:srgbClr val="CCCCCC"/>
      </a:lt2>
      <a:accent1>
        <a:srgbClr val="336646"/>
      </a:accent1>
      <a:accent2>
        <a:srgbClr val="636633"/>
      </a:accent2>
      <a:accent3>
        <a:srgbClr val="CAE2B8"/>
      </a:accent3>
      <a:accent4>
        <a:srgbClr val="000000"/>
      </a:accent4>
      <a:accent5>
        <a:srgbClr val="ADB8B0"/>
      </a:accent5>
      <a:accent6>
        <a:srgbClr val="595C2D"/>
      </a:accent6>
      <a:hlink>
        <a:srgbClr val="333F66"/>
      </a:hlink>
      <a:folHlink>
        <a:srgbClr val="4D663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99CC66"/>
        </a:lt1>
        <a:dk2>
          <a:srgbClr val="000000"/>
        </a:dk2>
        <a:lt2>
          <a:srgbClr val="CCCCCC"/>
        </a:lt2>
        <a:accent1>
          <a:srgbClr val="4C9400"/>
        </a:accent1>
        <a:accent2>
          <a:srgbClr val="566E3D"/>
        </a:accent2>
        <a:accent3>
          <a:srgbClr val="CAE2B8"/>
        </a:accent3>
        <a:accent4>
          <a:srgbClr val="000000"/>
        </a:accent4>
        <a:accent5>
          <a:srgbClr val="B2C8AA"/>
        </a:accent5>
        <a:accent6>
          <a:srgbClr val="4D6336"/>
        </a:accent6>
        <a:hlink>
          <a:srgbClr val="193000"/>
        </a:hlink>
        <a:folHlink>
          <a:srgbClr val="2B55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99CC66"/>
        </a:lt1>
        <a:dk2>
          <a:srgbClr val="000000"/>
        </a:dk2>
        <a:lt2>
          <a:srgbClr val="CCCCCC"/>
        </a:lt2>
        <a:accent1>
          <a:srgbClr val="336646"/>
        </a:accent1>
        <a:accent2>
          <a:srgbClr val="636633"/>
        </a:accent2>
        <a:accent3>
          <a:srgbClr val="CAE2B8"/>
        </a:accent3>
        <a:accent4>
          <a:srgbClr val="000000"/>
        </a:accent4>
        <a:accent5>
          <a:srgbClr val="ADB8B0"/>
        </a:accent5>
        <a:accent6>
          <a:srgbClr val="595C2D"/>
        </a:accent6>
        <a:hlink>
          <a:srgbClr val="333F66"/>
        </a:hlink>
        <a:folHlink>
          <a:srgbClr val="4D6633"/>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99CC66"/>
        </a:lt1>
        <a:dk2>
          <a:srgbClr val="000000"/>
        </a:dk2>
        <a:lt2>
          <a:srgbClr val="CCCCCC"/>
        </a:lt2>
        <a:accent1>
          <a:srgbClr val="66352E"/>
        </a:accent1>
        <a:accent2>
          <a:srgbClr val="665F33"/>
        </a:accent2>
        <a:accent3>
          <a:srgbClr val="CAE2B8"/>
        </a:accent3>
        <a:accent4>
          <a:srgbClr val="000000"/>
        </a:accent4>
        <a:accent5>
          <a:srgbClr val="B8AEAD"/>
        </a:accent5>
        <a:accent6>
          <a:srgbClr val="5C552D"/>
        </a:accent6>
        <a:hlink>
          <a:srgbClr val="633366"/>
        </a:hlink>
        <a:folHlink>
          <a:srgbClr val="40552B"/>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99CC66"/>
        </a:lt1>
        <a:dk2>
          <a:srgbClr val="000000"/>
        </a:dk2>
        <a:lt2>
          <a:srgbClr val="CCCCCC"/>
        </a:lt2>
        <a:accent1>
          <a:srgbClr val="66532E"/>
        </a:accent1>
        <a:accent2>
          <a:srgbClr val="40552B"/>
        </a:accent2>
        <a:accent3>
          <a:srgbClr val="CAE2B8"/>
        </a:accent3>
        <a:accent4>
          <a:srgbClr val="000000"/>
        </a:accent4>
        <a:accent5>
          <a:srgbClr val="B8B3AD"/>
        </a:accent5>
        <a:accent6>
          <a:srgbClr val="394C26"/>
        </a:accent6>
        <a:hlink>
          <a:srgbClr val="663343"/>
        </a:hlink>
        <a:folHlink>
          <a:srgbClr val="333F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4C9400"/>
        </a:accent1>
        <a:accent2>
          <a:srgbClr val="566E3D"/>
        </a:accent2>
        <a:accent3>
          <a:srgbClr val="FFFFFF"/>
        </a:accent3>
        <a:accent4>
          <a:srgbClr val="000000"/>
        </a:accent4>
        <a:accent5>
          <a:srgbClr val="B2C8AA"/>
        </a:accent5>
        <a:accent6>
          <a:srgbClr val="4D6336"/>
        </a:accent6>
        <a:hlink>
          <a:srgbClr val="193000"/>
        </a:hlink>
        <a:folHlink>
          <a:srgbClr val="2B55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336646"/>
        </a:accent1>
        <a:accent2>
          <a:srgbClr val="636633"/>
        </a:accent2>
        <a:accent3>
          <a:srgbClr val="FFFFFF"/>
        </a:accent3>
        <a:accent4>
          <a:srgbClr val="000000"/>
        </a:accent4>
        <a:accent5>
          <a:srgbClr val="ADB8B0"/>
        </a:accent5>
        <a:accent6>
          <a:srgbClr val="595C2D"/>
        </a:accent6>
        <a:hlink>
          <a:srgbClr val="333F66"/>
        </a:hlink>
        <a:folHlink>
          <a:srgbClr val="4D6633"/>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66352E"/>
        </a:accent1>
        <a:accent2>
          <a:srgbClr val="665F33"/>
        </a:accent2>
        <a:accent3>
          <a:srgbClr val="FFFFFF"/>
        </a:accent3>
        <a:accent4>
          <a:srgbClr val="000000"/>
        </a:accent4>
        <a:accent5>
          <a:srgbClr val="B8AEAD"/>
        </a:accent5>
        <a:accent6>
          <a:srgbClr val="5C552D"/>
        </a:accent6>
        <a:hlink>
          <a:srgbClr val="633366"/>
        </a:hlink>
        <a:folHlink>
          <a:srgbClr val="40552B"/>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66532E"/>
        </a:accent1>
        <a:accent2>
          <a:srgbClr val="40552B"/>
        </a:accent2>
        <a:accent3>
          <a:srgbClr val="FFFFFF"/>
        </a:accent3>
        <a:accent4>
          <a:srgbClr val="000000"/>
        </a:accent4>
        <a:accent5>
          <a:srgbClr val="B8B3AD"/>
        </a:accent5>
        <a:accent6>
          <a:srgbClr val="394C26"/>
        </a:accent6>
        <a:hlink>
          <a:srgbClr val="663343"/>
        </a:hlink>
        <a:folHlink>
          <a:srgbClr val="333F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ind_1431_slide</Template>
  <TotalTime>55</TotalTime>
  <Words>805</Words>
  <Application>Microsoft Office PowerPoint</Application>
  <PresentationFormat>Widescreen</PresentationFormat>
  <Paragraphs>167</Paragraphs>
  <Slides>31</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31</vt:i4>
      </vt:variant>
    </vt:vector>
  </HeadingPairs>
  <TitlesOfParts>
    <vt:vector size="34" baseType="lpstr">
      <vt:lpstr>Arial</vt:lpstr>
      <vt:lpstr>Office Theme</vt:lpstr>
      <vt:lpstr>1_Default Design</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lpstr>The Value of Praying Every Day</vt:lpstr>
    </vt:vector>
  </TitlesOfParts>
  <Company>Indezine.com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Of Praying Every Day</dc:title>
  <dc:creator>Paul Adams</dc:creator>
  <cp:lastModifiedBy>Paul Adams</cp:lastModifiedBy>
  <cp:revision>6</cp:revision>
  <dcterms:created xsi:type="dcterms:W3CDTF">2015-05-24T01:55:06Z</dcterms:created>
  <dcterms:modified xsi:type="dcterms:W3CDTF">2015-05-24T02:50:07Z</dcterms:modified>
</cp:coreProperties>
</file>