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5"/>
  </p:notesMasterIdLst>
  <p:sldIdLst>
    <p:sldId id="283" r:id="rId2"/>
    <p:sldId id="256" r:id="rId3"/>
    <p:sldId id="258" r:id="rId4"/>
    <p:sldId id="370" r:id="rId5"/>
    <p:sldId id="371" r:id="rId6"/>
    <p:sldId id="372" r:id="rId7"/>
    <p:sldId id="374" r:id="rId8"/>
    <p:sldId id="364" r:id="rId9"/>
    <p:sldId id="350" r:id="rId10"/>
    <p:sldId id="375" r:id="rId11"/>
    <p:sldId id="376" r:id="rId12"/>
    <p:sldId id="377" r:id="rId13"/>
    <p:sldId id="352" r:id="rId14"/>
    <p:sldId id="353" r:id="rId15"/>
    <p:sldId id="336" r:id="rId16"/>
    <p:sldId id="354" r:id="rId17"/>
    <p:sldId id="337" r:id="rId18"/>
    <p:sldId id="338" r:id="rId19"/>
    <p:sldId id="339" r:id="rId20"/>
    <p:sldId id="359" r:id="rId21"/>
    <p:sldId id="360" r:id="rId22"/>
    <p:sldId id="349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1DF63-4505-4418-966E-2A37548C7D44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A7278-12B9-4885-B299-036D3D07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419" y="596019"/>
            <a:ext cx="10014008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419" y="3886200"/>
            <a:ext cx="10014008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70" y="4377486"/>
            <a:ext cx="9884009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3571" y="996188"/>
            <a:ext cx="9735236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570" y="5284990"/>
            <a:ext cx="9884009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3571" y="6181345"/>
            <a:ext cx="71163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9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343400"/>
            <a:ext cx="10015299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8425" y="86027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430" y="29859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8" y="3650606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0" y="4641206"/>
            <a:ext cx="1001529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3603566"/>
            <a:ext cx="10016451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687" y="5072366"/>
            <a:ext cx="10016452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4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8425" y="75385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6742" y="287949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886200"/>
            <a:ext cx="10016451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939862"/>
            <a:ext cx="10016451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1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7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682942"/>
            <a:ext cx="10015297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732224"/>
            <a:ext cx="10015296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611" y="596018"/>
            <a:ext cx="2370816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1130" y="596018"/>
            <a:ext cx="7498849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419" y="3270699"/>
            <a:ext cx="10014008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419" y="5103810"/>
            <a:ext cx="10014008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130" y="2060899"/>
            <a:ext cx="4913431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060898"/>
            <a:ext cx="4918985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1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75" y="2060898"/>
            <a:ext cx="4529484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130" y="2786028"/>
            <a:ext cx="4913431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867" y="2060899"/>
            <a:ext cx="455956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0" y="2786028"/>
            <a:ext cx="493536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754928"/>
            <a:ext cx="3639364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142" y="596019"/>
            <a:ext cx="6001285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130" y="3126528"/>
            <a:ext cx="363936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898269"/>
            <a:ext cx="58984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53923" y="-18288"/>
            <a:ext cx="333341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758" y="3269869"/>
            <a:ext cx="589840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1532" y="6181345"/>
            <a:ext cx="958003" cy="365125"/>
          </a:xfrm>
        </p:spPr>
        <p:txBody>
          <a:bodyPr/>
          <a:lstStyle/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1" y="6181345"/>
            <a:ext cx="4940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9016" y="6181344"/>
            <a:ext cx="406915" cy="329250"/>
          </a:xfrm>
        </p:spPr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1" y="2060898"/>
            <a:ext cx="10015296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A9FB202-3F26-4C86-8A19-86B60B2C160A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96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619" y="4648200"/>
            <a:ext cx="10014008" cy="191430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Scripture Reading:</a:t>
            </a:r>
          </a:p>
          <a:p>
            <a:r>
              <a:rPr lang="en-US" sz="4400" b="1" dirty="0" smtClean="0"/>
              <a:t>1 Peter 3:1-7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"/>
            <a:ext cx="7020046" cy="394877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238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“for </a:t>
            </a:r>
            <a:r>
              <a:rPr lang="en-US" sz="4000" b="1" dirty="0">
                <a:solidFill>
                  <a:schemeClr val="tx1"/>
                </a:solidFill>
              </a:rPr>
              <a:t>all have sinned and fall short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of </a:t>
            </a:r>
            <a:r>
              <a:rPr lang="en-US" sz="4000" b="1" dirty="0">
                <a:solidFill>
                  <a:schemeClr val="tx1"/>
                </a:solidFill>
              </a:rPr>
              <a:t>the glory of God</a:t>
            </a:r>
            <a:r>
              <a:rPr lang="en-US" sz="4000" b="1" dirty="0" smtClean="0">
                <a:solidFill>
                  <a:schemeClr val="tx1"/>
                </a:solidFill>
              </a:rPr>
              <a:t>,” Romans 3:23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0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“For to me, to live is Christ, and to die is gain</a:t>
            </a:r>
            <a:r>
              <a:rPr lang="en-US" sz="4000" b="1" dirty="0" smtClean="0">
                <a:solidFill>
                  <a:schemeClr val="tx1"/>
                </a:solidFill>
              </a:rPr>
              <a:t>.” Philippians 1:21</a:t>
            </a: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1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“Now </a:t>
            </a:r>
            <a:r>
              <a:rPr lang="en-US" sz="4000" b="1" dirty="0">
                <a:solidFill>
                  <a:schemeClr val="tx1"/>
                </a:solidFill>
              </a:rPr>
              <a:t>hope does not disappoint, because the love of God has been poured out in our hearts by the Holy Spirit who was given to us</a:t>
            </a:r>
            <a:r>
              <a:rPr lang="en-US" sz="4000" b="1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Romans 5:5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8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I Am Excused From Being A Good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Spouse because of My Spouses Failings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1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Excused From Being A Good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Spouse because of My Spouses Failings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“Wives, submit to your own husbands, as to the Lord. </a:t>
            </a:r>
            <a:r>
              <a:rPr lang="en-US" sz="4000" b="1" dirty="0" smtClean="0">
                <a:solidFill>
                  <a:schemeClr val="tx1"/>
                </a:solidFill>
              </a:rPr>
              <a:t>For </a:t>
            </a:r>
            <a:r>
              <a:rPr lang="en-US" sz="4000" b="1" dirty="0">
                <a:solidFill>
                  <a:schemeClr val="tx1"/>
                </a:solidFill>
              </a:rPr>
              <a:t>the husband is head of the wife, as also Christ is head of the church; and He is the Savior of the body</a:t>
            </a:r>
            <a:r>
              <a:rPr lang="en-US" sz="4000" b="1" dirty="0" smtClean="0">
                <a:solidFill>
                  <a:schemeClr val="tx1"/>
                </a:solidFill>
              </a:rPr>
              <a:t>.” Ephesians 5:22-23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8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Excused From Being A Good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Spouse because of My Spouses Failings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“Husbands, love your wives, just as Christ also loved the church and gave Himself for her … So husbands ought to love their own wives as their own bodies; he who loves his wife loves himself</a:t>
            </a:r>
            <a:r>
              <a:rPr lang="en-US" sz="4000" b="1" dirty="0" smtClean="0">
                <a:solidFill>
                  <a:schemeClr val="tx1"/>
                </a:solidFill>
              </a:rPr>
              <a:t>.” Ephesians 5:25, 28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9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I Am Excused From Being A Good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Spouse because of My Spouses </a:t>
            </a:r>
            <a:r>
              <a:rPr lang="en-US" sz="4000" b="1" dirty="0" smtClean="0">
                <a:solidFill>
                  <a:schemeClr val="accent3"/>
                </a:solidFill>
              </a:rPr>
              <a:t>Failings</a:t>
            </a:r>
            <a:endParaRPr lang="en-US" sz="4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9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I Am Excused From Being A Good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Spouse because of My Spouses Failings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The Kind of Spouse I Am Has No Eternal Impact </a:t>
            </a:r>
          </a:p>
        </p:txBody>
      </p:sp>
    </p:spTree>
    <p:extLst>
      <p:ext uri="{BB962C8B-B14F-4D97-AF65-F5344CB8AC3E}">
        <p14:creationId xmlns:p14="http://schemas.microsoft.com/office/powerpoint/2010/main" val="343040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The Kind of Spouse I Am Has No Eternal Impact 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0284" y="5338653"/>
            <a:ext cx="932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We tell ourselves!</a:t>
            </a: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The Kind of Spouse I Am Has No Eternal Impact 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1 Peter 3:1-7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“that your prayers may not be hindered</a:t>
            </a:r>
            <a:r>
              <a:rPr lang="en-US" sz="4000" b="1" dirty="0" smtClean="0">
                <a:solidFill>
                  <a:schemeClr val="tx1"/>
                </a:solidFill>
              </a:rPr>
              <a:t>.” (7)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2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The Kind of Spouse I Am Has No Eternal Impact 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“If you love me, you will keep my commandments</a:t>
            </a:r>
            <a:r>
              <a:rPr lang="en-US" sz="4000" b="1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John 14:15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“Why do you call me ‘Lord, Lord,’ and not do what I tell you</a:t>
            </a:r>
            <a:r>
              <a:rPr lang="en-US" sz="4000" b="1" dirty="0" smtClean="0">
                <a:solidFill>
                  <a:schemeClr val="tx1"/>
                </a:solidFill>
              </a:rPr>
              <a:t>?”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Luke 6:46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8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I Am Excused From Being A Good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Spouse because of My Spouses Failings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The Kind of Spouse I Am Has No Eternal Impact </a:t>
            </a:r>
            <a:endParaRPr lang="en-US" sz="4000" b="1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0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 </a:t>
            </a:r>
            <a:r>
              <a:rPr lang="en-US" sz="5800" dirty="0" smtClean="0">
                <a:solidFill>
                  <a:srgbClr val="FFC000"/>
                </a:solidFill>
              </a:rPr>
              <a:t>tell </a:t>
            </a:r>
            <a:r>
              <a:rPr lang="en-US" sz="5800" dirty="0">
                <a:solidFill>
                  <a:srgbClr val="FFC000"/>
                </a:solidFill>
              </a:rPr>
              <a:t>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I Am Excused From Being A Good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Spouse because of My Spouses Failings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/>
                </a:solidFill>
              </a:rPr>
              <a:t>The Kind of Spouse I Am Has No Eternal Impact 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281668">
            <a:off x="-203983" y="2930653"/>
            <a:ext cx="12575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Don’t Believe the Lies!!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08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64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2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“Now to the married I command, yet not I but the Lord: A wife is not to depart from her husband. 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But even if she does depart, let her remain unmarried or be reconciled to her husband. And a husband is not to divorce his wife</a:t>
            </a:r>
            <a:r>
              <a:rPr lang="en-US" sz="4000" b="1" dirty="0" smtClean="0">
                <a:solidFill>
                  <a:schemeClr val="tx1"/>
                </a:solidFill>
              </a:rPr>
              <a:t>.”  1 Corinthians 7:10-11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5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“And </a:t>
            </a:r>
            <a:r>
              <a:rPr lang="en-US" sz="4000" b="1" dirty="0">
                <a:solidFill>
                  <a:schemeClr val="tx1"/>
                </a:solidFill>
              </a:rPr>
              <a:t>I say to you, whoever divorces his wife, except for sexual immorality, and marries another, commits adultery; and whoever marries her who is divorced commits adultery</a:t>
            </a:r>
            <a:r>
              <a:rPr lang="en-US" sz="4000" b="1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Matthew 19:9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9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If I Am Unhappy, God Approves of Divorce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9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rgbClr val="FFC000"/>
                </a:solidFill>
              </a:rPr>
              <a:t>Lies </a:t>
            </a:r>
            <a:r>
              <a:rPr lang="en-US" sz="5800" b="1" dirty="0" smtClean="0">
                <a:solidFill>
                  <a:srgbClr val="FFC000"/>
                </a:solidFill>
              </a:rPr>
              <a:t>SPOUSES</a:t>
            </a:r>
            <a:r>
              <a:rPr lang="en-US" sz="5800" dirty="0" smtClean="0">
                <a:solidFill>
                  <a:srgbClr val="FFC000"/>
                </a:solidFill>
              </a:rPr>
              <a:t> </a:t>
            </a:r>
            <a:r>
              <a:rPr lang="en-US" sz="5800" dirty="0">
                <a:solidFill>
                  <a:srgbClr val="FFC000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My Spouse Will Never Disappoint Me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9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Mesh_4x3</Template>
  <TotalTime>329</TotalTime>
  <Words>710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  <vt:lpstr>Lies Spouses tell themselves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Adams</dc:creator>
  <cp:lastModifiedBy>Paul Adams</cp:lastModifiedBy>
  <cp:revision>49</cp:revision>
  <dcterms:created xsi:type="dcterms:W3CDTF">2015-05-02T22:57:48Z</dcterms:created>
  <dcterms:modified xsi:type="dcterms:W3CDTF">2015-05-31T03:21:25Z</dcterms:modified>
</cp:coreProperties>
</file>