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7"/>
  </p:notesMasterIdLst>
  <p:handoutMasterIdLst>
    <p:handoutMasterId r:id="rId18"/>
  </p:handoutMasterIdLst>
  <p:sldIdLst>
    <p:sldId id="277" r:id="rId3"/>
    <p:sldId id="267" r:id="rId4"/>
    <p:sldId id="278" r:id="rId5"/>
    <p:sldId id="292" r:id="rId6"/>
    <p:sldId id="279" r:id="rId7"/>
    <p:sldId id="280" r:id="rId8"/>
    <p:sldId id="286" r:id="rId9"/>
    <p:sldId id="281" r:id="rId10"/>
    <p:sldId id="282" r:id="rId11"/>
    <p:sldId id="288" r:id="rId12"/>
    <p:sldId id="283" r:id="rId13"/>
    <p:sldId id="284" r:id="rId14"/>
    <p:sldId id="290"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86" d="100"/>
          <a:sy n="86" d="100"/>
        </p:scale>
        <p:origin x="96" y="114"/>
      </p:cViewPr>
      <p:guideLst>
        <p:guide pos="3840"/>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1/16/2016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1/16/2016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7151" y="1905004"/>
            <a:ext cx="9437699"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464" y="3657124"/>
            <a:ext cx="9432387"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1/16/2016</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9200" y="1600200"/>
            <a:ext cx="9742283"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9200" y="4851400"/>
            <a:ext cx="9742283"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7125" y="434976"/>
            <a:ext cx="1168704"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434976"/>
            <a:ext cx="8415942" cy="5661025"/>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1" y="990600"/>
            <a:ext cx="9347199"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401" y="3733800"/>
            <a:ext cx="9347199"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4635" y="3475736"/>
            <a:ext cx="5642734"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9200" y="1803400"/>
            <a:ext cx="47752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7600" y="1803400"/>
            <a:ext cx="47752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3264" y="1803400"/>
            <a:ext cx="4771048"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9200" y="2514600"/>
            <a:ext cx="47752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1664" y="1803400"/>
            <a:ext cx="4771048"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7600" y="2514600"/>
            <a:ext cx="47752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1/16/2016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1/16/2016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1/16/2016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9201" y="1803401"/>
            <a:ext cx="660400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8000" y="1803401"/>
            <a:ext cx="2844801"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9200" y="1803400"/>
            <a:ext cx="6604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9088" y="1925320"/>
            <a:ext cx="6364224"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8000" y="1803401"/>
            <a:ext cx="2844801"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801" y="301752"/>
            <a:ext cx="115824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Placeholder 1"/>
          <p:cNvSpPr>
            <a:spLocks noGrp="1"/>
          </p:cNvSpPr>
          <p:nvPr>
            <p:ph type="title"/>
          </p:nvPr>
        </p:nvSpPr>
        <p:spPr>
          <a:xfrm>
            <a:off x="1219201" y="431800"/>
            <a:ext cx="975360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9201" y="1803400"/>
            <a:ext cx="97536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9200" y="6172200"/>
            <a:ext cx="1219201"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1/16/2016</a:t>
            </a:fld>
            <a:endParaRPr/>
          </a:p>
        </p:txBody>
      </p:sp>
      <p:sp>
        <p:nvSpPr>
          <p:cNvPr id="5" name="Footer Placeholder 4"/>
          <p:cNvSpPr>
            <a:spLocks noGrp="1"/>
          </p:cNvSpPr>
          <p:nvPr>
            <p:ph type="ftr" sz="quarter" idx="3"/>
          </p:nvPr>
        </p:nvSpPr>
        <p:spPr>
          <a:xfrm>
            <a:off x="1219200" y="6172200"/>
            <a:ext cx="7416801"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61601" y="6172200"/>
            <a:ext cx="711200"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11277600" cy="1168400"/>
          </a:xfrm>
        </p:spPr>
        <p:txBody>
          <a:bodyPr>
            <a:noAutofit/>
          </a:bodyPr>
          <a:lstStyle/>
          <a:p>
            <a:pPr algn="ctr"/>
            <a:r>
              <a:rPr lang="en-US" sz="6000" dirty="0"/>
              <a:t>Scripture Reading: 1 Peter 4:14-16</a:t>
            </a:r>
            <a:endParaRPr lang="en-US" sz="6000" dirty="0"/>
          </a:p>
        </p:txBody>
      </p:sp>
      <p:sp>
        <p:nvSpPr>
          <p:cNvPr id="4" name="Text Placeholder 3"/>
          <p:cNvSpPr>
            <a:spLocks noGrp="1"/>
          </p:cNvSpPr>
          <p:nvPr>
            <p:ph type="body" sz="half" idx="2"/>
          </p:nvPr>
        </p:nvSpPr>
        <p:spPr>
          <a:xfrm>
            <a:off x="1295400" y="1905000"/>
            <a:ext cx="6477000" cy="4066142"/>
          </a:xfrm>
        </p:spPr>
        <p:txBody>
          <a:bodyPr>
            <a:normAutofit/>
          </a:bodyPr>
          <a:lstStyle/>
          <a:p>
            <a:r>
              <a:rPr lang="en-US" sz="2800" dirty="0"/>
              <a:t>“If you are reproached for the name of Christ, blessed are you, for the Spirit of glory and of God rests upon you. On their part He is blasphemed, but on your part He is glorified. But let none of you suffer as a murderer, a thief, an evildoer, or as a busybody in other people's matters. Yet if anyone suffers as a Christian, let him not be ashamed, but let him glorify God in this matter.”</a:t>
            </a:r>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2" r="572"/>
          <a:stretch>
            <a:fillRect/>
          </a:stretch>
        </p:blipFill>
        <p:spPr>
          <a:xfrm>
            <a:off x="7964558" y="2736651"/>
            <a:ext cx="3799868" cy="2402841"/>
          </a:xfrm>
        </p:spPr>
      </p:pic>
    </p:spTree>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Conformed To The World</a:t>
            </a:r>
          </a:p>
          <a:p>
            <a:pPr lvl="1"/>
            <a:r>
              <a:rPr lang="en-US" sz="2800" dirty="0"/>
              <a:t>“He has delivered us from the power of darkness and conveyed us into the kingdom of the Son of His love, in whom we have redemption through His blood, the forgiveness of sins</a:t>
            </a:r>
            <a:r>
              <a:rPr lang="en-US" sz="2800" dirty="0" smtClean="0"/>
              <a:t>.”  (Colossians </a:t>
            </a:r>
            <a:r>
              <a:rPr lang="en-US" sz="2800" dirty="0"/>
              <a:t>1:13-14)</a:t>
            </a:r>
          </a:p>
          <a:p>
            <a:pPr lvl="1"/>
            <a:endParaRPr lang="en-US" sz="2800" dirty="0"/>
          </a:p>
          <a:p>
            <a:endParaRPr lang="en-US" sz="3200" dirty="0"/>
          </a:p>
        </p:txBody>
      </p:sp>
    </p:spTree>
    <p:extLst>
      <p:ext uri="{BB962C8B-B14F-4D97-AF65-F5344CB8AC3E}">
        <p14:creationId xmlns:p14="http://schemas.microsoft.com/office/powerpoint/2010/main" val="23324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Of The World</a:t>
            </a:r>
          </a:p>
          <a:p>
            <a:endParaRPr lang="en-US" sz="3200" dirty="0"/>
          </a:p>
          <a:p>
            <a:r>
              <a:rPr lang="en-US" sz="3200" dirty="0"/>
              <a:t>You Do Not Love The World</a:t>
            </a:r>
          </a:p>
          <a:p>
            <a:endParaRPr lang="en-US" sz="3200" dirty="0"/>
          </a:p>
          <a:p>
            <a:r>
              <a:rPr lang="en-US" sz="3200" dirty="0"/>
              <a:t>You Are Not Conformed To The World</a:t>
            </a:r>
          </a:p>
          <a:p>
            <a:endParaRPr lang="en-US" sz="3200" dirty="0"/>
          </a:p>
          <a:p>
            <a:r>
              <a:rPr lang="en-US" sz="3200" dirty="0"/>
              <a:t>You Are Not Contaminated By The World</a:t>
            </a:r>
          </a:p>
        </p:txBody>
      </p:sp>
    </p:spTree>
    <p:extLst>
      <p:ext uri="{BB962C8B-B14F-4D97-AF65-F5344CB8AC3E}">
        <p14:creationId xmlns:p14="http://schemas.microsoft.com/office/powerpoint/2010/main" val="41558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fade">
                                      <p:cBhvr>
                                        <p:cTn id="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Contaminated By The World</a:t>
            </a:r>
          </a:p>
          <a:p>
            <a:pPr lvl="1"/>
            <a:r>
              <a:rPr lang="en-US" sz="2800" dirty="0"/>
              <a:t>“Pure and undefiled religion before God and the Father is this: to visit orphans and widows in their trouble, and to keep oneself unspotted from the world</a:t>
            </a:r>
            <a:r>
              <a:rPr lang="en-US" sz="2800" dirty="0" smtClean="0"/>
              <a:t>.”  (James </a:t>
            </a:r>
            <a:r>
              <a:rPr lang="en-US" sz="2800" dirty="0"/>
              <a:t>1:27)</a:t>
            </a:r>
          </a:p>
          <a:p>
            <a:pPr lvl="1"/>
            <a:endParaRPr lang="en-US" sz="2800" dirty="0"/>
          </a:p>
          <a:p>
            <a:endParaRPr lang="en-US" sz="3200" dirty="0"/>
          </a:p>
        </p:txBody>
      </p:sp>
    </p:spTree>
    <p:extLst>
      <p:ext uri="{BB962C8B-B14F-4D97-AF65-F5344CB8AC3E}">
        <p14:creationId xmlns:p14="http://schemas.microsoft.com/office/powerpoint/2010/main" val="12206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Contaminated By The World</a:t>
            </a:r>
          </a:p>
          <a:p>
            <a:pPr lvl="1"/>
            <a:r>
              <a:rPr lang="en-US" sz="2800" dirty="0"/>
              <a:t>“Nevertheless the solid foundation of God stands, having this seal: </a:t>
            </a:r>
            <a:r>
              <a:rPr lang="en-US" sz="2800" dirty="0" smtClean="0"/>
              <a:t>‘The </a:t>
            </a:r>
            <a:r>
              <a:rPr lang="en-US" sz="2800" dirty="0"/>
              <a:t>Lord knows those who are His</a:t>
            </a:r>
            <a:r>
              <a:rPr lang="en-US" sz="2800" dirty="0" smtClean="0"/>
              <a:t>,’ </a:t>
            </a:r>
            <a:r>
              <a:rPr lang="en-US" sz="2800" dirty="0"/>
              <a:t>and, </a:t>
            </a:r>
            <a:r>
              <a:rPr lang="en-US" sz="2800" dirty="0" smtClean="0"/>
              <a:t>‘Let </a:t>
            </a:r>
            <a:r>
              <a:rPr lang="en-US" sz="2800" dirty="0"/>
              <a:t>everyone who names the name of Christ depart from iniquity</a:t>
            </a:r>
            <a:r>
              <a:rPr lang="en-US" sz="2800" dirty="0" smtClean="0"/>
              <a:t>.’”  (2 Timothy </a:t>
            </a:r>
            <a:r>
              <a:rPr lang="en-US" sz="2800" dirty="0"/>
              <a:t>2:19)</a:t>
            </a:r>
          </a:p>
          <a:p>
            <a:pPr lvl="1"/>
            <a:endParaRPr lang="en-US" sz="2800" dirty="0"/>
          </a:p>
          <a:p>
            <a:endParaRPr lang="en-US" sz="3200" dirty="0"/>
          </a:p>
        </p:txBody>
      </p:sp>
    </p:spTree>
    <p:extLst>
      <p:ext uri="{BB962C8B-B14F-4D97-AF65-F5344CB8AC3E}">
        <p14:creationId xmlns:p14="http://schemas.microsoft.com/office/powerpoint/2010/main" val="303435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Of The World</a:t>
            </a:r>
          </a:p>
          <a:p>
            <a:endParaRPr lang="en-US" sz="3200" dirty="0"/>
          </a:p>
          <a:p>
            <a:r>
              <a:rPr lang="en-US" sz="3200" dirty="0"/>
              <a:t>You Do Not Love The World</a:t>
            </a:r>
          </a:p>
          <a:p>
            <a:endParaRPr lang="en-US" sz="3200" dirty="0"/>
          </a:p>
          <a:p>
            <a:r>
              <a:rPr lang="en-US" sz="3200" dirty="0"/>
              <a:t>You Are Not Conformed To The World</a:t>
            </a:r>
          </a:p>
          <a:p>
            <a:endParaRPr lang="en-US" sz="3200" dirty="0"/>
          </a:p>
          <a:p>
            <a:r>
              <a:rPr lang="en-US" sz="3200" dirty="0"/>
              <a:t>You Are Not Contaminated By The World</a:t>
            </a:r>
          </a:p>
        </p:txBody>
      </p:sp>
    </p:spTree>
    <p:extLst>
      <p:ext uri="{BB962C8B-B14F-4D97-AF65-F5344CB8AC3E}">
        <p14:creationId xmlns:p14="http://schemas.microsoft.com/office/powerpoint/2010/main" val="207181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1"/>
            <a:ext cx="9982200" cy="1625599"/>
          </a:xfrm>
        </p:spPr>
        <p:txBody>
          <a:bodyPr>
            <a:normAutofit fontScale="90000"/>
          </a:bodyPr>
          <a:lstStyle/>
          <a:p>
            <a:r>
              <a:rPr lang="en-US" sz="8800" dirty="0"/>
              <a:t>You Versus The World</a:t>
            </a:r>
            <a:endParaRPr lang="en-US" sz="8800"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Of The World</a:t>
            </a:r>
          </a:p>
          <a:p>
            <a:pPr lvl="1"/>
            <a:r>
              <a:rPr lang="en-US" sz="2800" dirty="0"/>
              <a:t>“Do not be unequally yoked together with unbelievers. For what fellowship has righteousness with lawlessness? And what communion has light with darkness? And what accord has Christ with Belial? Or what part has a believer with an unbeliever? And what agreement has the temple of God with idols? For you are the temple of the living God. As God has said: </a:t>
            </a:r>
            <a:r>
              <a:rPr lang="en-US" sz="2800" dirty="0" smtClean="0"/>
              <a:t>‘I </a:t>
            </a:r>
            <a:r>
              <a:rPr lang="en-US" sz="2800" dirty="0"/>
              <a:t>WILL DWELL IN THEM AND WALK AMONG THEM. I WILL BE THEIR GOD, AND THEY SHALL BE MY PEOPLE</a:t>
            </a:r>
            <a:r>
              <a:rPr lang="en-US" sz="2800" dirty="0" smtClean="0"/>
              <a:t>.’ </a:t>
            </a:r>
            <a:r>
              <a:rPr lang="en-US" sz="2800" dirty="0"/>
              <a:t>Therefore </a:t>
            </a:r>
            <a:r>
              <a:rPr lang="en-US" sz="2800" dirty="0" smtClean="0"/>
              <a:t>‘COME </a:t>
            </a:r>
            <a:r>
              <a:rPr lang="en-US" sz="2800" dirty="0"/>
              <a:t>OUT FROM AMONG THEM AND BE SEPARATE, SAYS THE LORD. DO NOT TOUCH WHAT IS UNCLEAN, AND I WILL RECEIVE YOU</a:t>
            </a:r>
            <a:r>
              <a:rPr lang="en-US" sz="2800" dirty="0" smtClean="0"/>
              <a:t>.’”   (2Corinthians </a:t>
            </a:r>
            <a:r>
              <a:rPr lang="en-US" sz="2800" dirty="0"/>
              <a:t>6:14-17)</a:t>
            </a:r>
          </a:p>
          <a:p>
            <a:pPr lvl="1"/>
            <a:endParaRPr lang="en-US" sz="2800" dirty="0"/>
          </a:p>
          <a:p>
            <a:endParaRPr lang="en-US" sz="3200"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Of The World</a:t>
            </a:r>
          </a:p>
          <a:p>
            <a:pPr lvl="1"/>
            <a:r>
              <a:rPr lang="en-US" sz="2800" dirty="0" smtClean="0"/>
              <a:t>“If </a:t>
            </a:r>
            <a:r>
              <a:rPr lang="en-US" sz="2800" dirty="0"/>
              <a:t>the world hates you, you know that it hated Me before it hated you. If you were of the world, the world would love its own. Yet because you are not of the world, but I chose you out of the world, therefore the world hates you</a:t>
            </a:r>
            <a:r>
              <a:rPr lang="en-US" sz="2800" dirty="0" smtClean="0"/>
              <a:t>.”  (John </a:t>
            </a:r>
            <a:r>
              <a:rPr lang="en-US" sz="2800" dirty="0"/>
              <a:t>15:18-19)</a:t>
            </a:r>
          </a:p>
          <a:p>
            <a:pPr lvl="1"/>
            <a:endParaRPr lang="en-US" sz="2800" dirty="0"/>
          </a:p>
          <a:p>
            <a:endParaRPr lang="en-US" sz="3200" dirty="0"/>
          </a:p>
        </p:txBody>
      </p:sp>
    </p:spTree>
    <p:extLst>
      <p:ext uri="{BB962C8B-B14F-4D97-AF65-F5344CB8AC3E}">
        <p14:creationId xmlns:p14="http://schemas.microsoft.com/office/powerpoint/2010/main" val="9164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Of The World</a:t>
            </a:r>
          </a:p>
          <a:p>
            <a:endParaRPr lang="en-US" sz="3200" dirty="0"/>
          </a:p>
          <a:p>
            <a:r>
              <a:rPr lang="en-US" sz="3200" dirty="0"/>
              <a:t>You Do Not Love The World</a:t>
            </a:r>
          </a:p>
          <a:p>
            <a:endParaRPr lang="en-US" sz="3200" dirty="0"/>
          </a:p>
        </p:txBody>
      </p:sp>
    </p:spTree>
    <p:extLst>
      <p:ext uri="{BB962C8B-B14F-4D97-AF65-F5344CB8AC3E}">
        <p14:creationId xmlns:p14="http://schemas.microsoft.com/office/powerpoint/2010/main" val="237305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Do Not Love The World</a:t>
            </a:r>
          </a:p>
          <a:p>
            <a:pPr lvl="1"/>
            <a:r>
              <a:rPr lang="en-US" sz="2800" dirty="0"/>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a:t>
            </a:r>
            <a:r>
              <a:rPr lang="en-US" sz="2800" dirty="0" smtClean="0"/>
              <a:t>.”  (1 John </a:t>
            </a:r>
            <a:r>
              <a:rPr lang="en-US" sz="2800" dirty="0"/>
              <a:t>2:15-17)</a:t>
            </a:r>
          </a:p>
          <a:p>
            <a:pPr lvl="1"/>
            <a:endParaRPr lang="en-US" sz="2800" dirty="0"/>
          </a:p>
          <a:p>
            <a:endParaRPr lang="en-US" sz="3200" dirty="0"/>
          </a:p>
        </p:txBody>
      </p:sp>
    </p:spTree>
    <p:extLst>
      <p:ext uri="{BB962C8B-B14F-4D97-AF65-F5344CB8AC3E}">
        <p14:creationId xmlns:p14="http://schemas.microsoft.com/office/powerpoint/2010/main" val="67235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Do Not Love The World</a:t>
            </a:r>
          </a:p>
          <a:p>
            <a:pPr lvl="1"/>
            <a:r>
              <a:rPr lang="en-US" sz="2800" dirty="0"/>
              <a:t>“I have given them Your word; and the world has hated them because they are not of the world, just as I am not of the world. I do not pray that You should take them out of the world, but that You should keep them from the evil one. They are not of the world, just as I am not of the world</a:t>
            </a:r>
            <a:r>
              <a:rPr lang="en-US" sz="2800" dirty="0" smtClean="0"/>
              <a:t>.”  (John </a:t>
            </a:r>
            <a:r>
              <a:rPr lang="en-US" sz="2800" dirty="0"/>
              <a:t>17:14-16)</a:t>
            </a:r>
          </a:p>
          <a:p>
            <a:pPr lvl="1"/>
            <a:endParaRPr lang="en-US" sz="2800" dirty="0"/>
          </a:p>
          <a:p>
            <a:endParaRPr lang="en-US" sz="3200" dirty="0"/>
          </a:p>
        </p:txBody>
      </p:sp>
    </p:spTree>
    <p:extLst>
      <p:ext uri="{BB962C8B-B14F-4D97-AF65-F5344CB8AC3E}">
        <p14:creationId xmlns:p14="http://schemas.microsoft.com/office/powerpoint/2010/main" val="207456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Of The World</a:t>
            </a:r>
          </a:p>
          <a:p>
            <a:endParaRPr lang="en-US" sz="3200" dirty="0"/>
          </a:p>
          <a:p>
            <a:r>
              <a:rPr lang="en-US" sz="3200" dirty="0"/>
              <a:t>You Do Not Love The World</a:t>
            </a:r>
          </a:p>
          <a:p>
            <a:endParaRPr lang="en-US" sz="3200" dirty="0"/>
          </a:p>
          <a:p>
            <a:r>
              <a:rPr lang="en-US" sz="3200" dirty="0"/>
              <a:t>You Are Not Conformed To The World</a:t>
            </a:r>
          </a:p>
          <a:p>
            <a:endParaRPr lang="en-US" sz="3200" dirty="0"/>
          </a:p>
        </p:txBody>
      </p:sp>
    </p:spTree>
    <p:extLst>
      <p:ext uri="{BB962C8B-B14F-4D97-AF65-F5344CB8AC3E}">
        <p14:creationId xmlns:p14="http://schemas.microsoft.com/office/powerpoint/2010/main" val="40507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1800"/>
            <a:ext cx="11430000" cy="1168400"/>
          </a:xfrm>
        </p:spPr>
        <p:txBody>
          <a:bodyPr>
            <a:noAutofit/>
          </a:bodyPr>
          <a:lstStyle/>
          <a:p>
            <a:pPr algn="ctr"/>
            <a:r>
              <a:rPr lang="en-US" sz="7200" dirty="0"/>
              <a:t>You Versus The World</a:t>
            </a:r>
            <a:endParaRPr lang="en-US" sz="7200" dirty="0"/>
          </a:p>
        </p:txBody>
      </p:sp>
      <p:sp>
        <p:nvSpPr>
          <p:cNvPr id="14" name="Content Placeholder 13"/>
          <p:cNvSpPr>
            <a:spLocks noGrp="1"/>
          </p:cNvSpPr>
          <p:nvPr>
            <p:ph idx="1"/>
          </p:nvPr>
        </p:nvSpPr>
        <p:spPr>
          <a:xfrm>
            <a:off x="381000" y="1803400"/>
            <a:ext cx="11430000" cy="4826000"/>
          </a:xfrm>
        </p:spPr>
        <p:txBody>
          <a:bodyPr>
            <a:normAutofit/>
          </a:bodyPr>
          <a:lstStyle/>
          <a:p>
            <a:r>
              <a:rPr lang="en-US" sz="3200" dirty="0"/>
              <a:t>You Are Not Conformed To The World</a:t>
            </a:r>
          </a:p>
          <a:p>
            <a:pPr lvl="1"/>
            <a:r>
              <a:rPr lang="en-US" sz="2800" dirty="0"/>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a:t>
            </a:r>
            <a:r>
              <a:rPr lang="en-US" sz="2800" dirty="0" smtClean="0"/>
              <a:t>.”             (Romans </a:t>
            </a:r>
            <a:r>
              <a:rPr lang="en-US" sz="2800" dirty="0"/>
              <a:t>12:1-2)</a:t>
            </a:r>
          </a:p>
          <a:p>
            <a:pPr lvl="1"/>
            <a:endParaRPr lang="en-US" sz="2800" dirty="0"/>
          </a:p>
          <a:p>
            <a:endParaRPr lang="en-US" sz="3200" dirty="0"/>
          </a:p>
        </p:txBody>
      </p:sp>
    </p:spTree>
    <p:extLst>
      <p:ext uri="{BB962C8B-B14F-4D97-AF65-F5344CB8AC3E}">
        <p14:creationId xmlns:p14="http://schemas.microsoft.com/office/powerpoint/2010/main" val="31871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828</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Constantia</vt:lpstr>
      <vt:lpstr>Books Classic 16x9</vt:lpstr>
      <vt:lpstr>Scripture Reading: 1 Peter 4:14-16</vt:lpstr>
      <vt:lpstr>You Versus The World</vt:lpstr>
      <vt:lpstr>You Versus The World</vt:lpstr>
      <vt:lpstr>You Versus The World</vt:lpstr>
      <vt:lpstr>You Versus The World</vt:lpstr>
      <vt:lpstr>You Versus The World</vt:lpstr>
      <vt:lpstr>You Versus The World</vt:lpstr>
      <vt:lpstr>You Versus The World</vt:lpstr>
      <vt:lpstr>You Versus The World</vt:lpstr>
      <vt:lpstr>You Versus The World</vt:lpstr>
      <vt:lpstr>You Versus The World</vt:lpstr>
      <vt:lpstr>You Versus The World</vt:lpstr>
      <vt:lpstr>You Versus The World</vt:lpstr>
      <vt:lpstr>You Versus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2016-01-17T01:33:15Z</dcterms:created>
  <dcterms:modified xsi:type="dcterms:W3CDTF">2016-01-17T02:09:47Z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