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75" r:id="rId3"/>
    <p:sldId id="259" r:id="rId4"/>
    <p:sldId id="278" r:id="rId5"/>
    <p:sldId id="262" r:id="rId6"/>
    <p:sldId id="280" r:id="rId7"/>
    <p:sldId id="265" r:id="rId8"/>
    <p:sldId id="282" r:id="rId9"/>
    <p:sldId id="268" r:id="rId10"/>
    <p:sldId id="269" r:id="rId11"/>
    <p:sldId id="271" r:id="rId12"/>
    <p:sldId id="286" r:id="rId13"/>
    <p:sldId id="274" r:id="rId14"/>
    <p:sldId id="290"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63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6800" y="6509004"/>
            <a:ext cx="4003040" cy="274320"/>
          </a:xfrm>
        </p:spPr>
        <p:txBody>
          <a:bodyPr vert="horz" rtlCol="0"/>
          <a:lstStyle/>
          <a:p>
            <a:fld id="{8FE695A6-0FBF-4F11-9A83-9B493A3DEB96}" type="datetimeFigureOut">
              <a:rPr lang="en-US" smtClean="0"/>
              <a:t>2/7/2016</a:t>
            </a:fld>
            <a:endParaRPr lang="en-US"/>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88191415-2E4A-413E-9253-E3816E619B0D}" type="slidenum">
              <a:rPr lang="en-US" smtClean="0"/>
              <a:t>‹#›</a:t>
            </a:fld>
            <a:endParaRPr lang="en-US"/>
          </a:p>
        </p:txBody>
      </p:sp>
      <p:sp>
        <p:nvSpPr>
          <p:cNvPr id="12" name="Footer Placeholder 11"/>
          <p:cNvSpPr>
            <a:spLocks noGrp="1"/>
          </p:cNvSpPr>
          <p:nvPr>
            <p:ph type="ftr" sz="quarter" idx="12"/>
          </p:nvPr>
        </p:nvSpPr>
        <p:spPr>
          <a:xfrm>
            <a:off x="2133600" y="6509004"/>
            <a:ext cx="5209952"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E695A6-0FBF-4F11-9A83-9B493A3DEB96}"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91415-2E4A-413E-9253-E3816E619B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E695A6-0FBF-4F11-9A83-9B493A3DEB96}"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91415-2E4A-413E-9253-E3816E619B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E695A6-0FBF-4F11-9A83-9B493A3DEB96}"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191415-2E4A-413E-9253-E3816E619B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p>
            <a:fld id="{8FE695A6-0FBF-4F11-9A83-9B493A3DEB96}" type="datetimeFigureOut">
              <a:rPr lang="en-US" smtClean="0"/>
              <a:t>2/7/2016</a:t>
            </a:fld>
            <a:endParaRPr lang="en-US"/>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88191415-2E4A-413E-9253-E3816E619B0D}" type="slidenum">
              <a:rPr lang="en-US" smtClean="0"/>
              <a:t>‹#›</a:t>
            </a:fld>
            <a:endParaRPr lang="en-US"/>
          </a:p>
        </p:txBody>
      </p:sp>
      <p:sp>
        <p:nvSpPr>
          <p:cNvPr id="10" name="Footer Placeholder 9"/>
          <p:cNvSpPr>
            <a:spLocks noGrp="1"/>
          </p:cNvSpPr>
          <p:nvPr>
            <p:ph type="ftr" sz="quarter" idx="12"/>
          </p:nvPr>
        </p:nvSpPr>
        <p:spPr>
          <a:xfrm>
            <a:off x="2133600" y="6513670"/>
            <a:ext cx="5209952"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E695A6-0FBF-4F11-9A83-9B493A3DEB96}"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521440" y="6514568"/>
            <a:ext cx="619051" cy="274320"/>
          </a:xfrm>
        </p:spPr>
        <p:txBody>
          <a:bodyPr/>
          <a:lstStyle/>
          <a:p>
            <a:fld id="{88191415-2E4A-413E-9253-E3816E619B0D}" type="slidenum">
              <a:rPr lang="en-US" smtClean="0"/>
              <a:t>‹#›</a:t>
            </a:fld>
            <a:endParaRPr lang="en-US"/>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sz="1800"/>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sz="1800"/>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E695A6-0FBF-4F11-9A83-9B493A3DEB96}" type="datetimeFigureOut">
              <a:rPr lang="en-US" smtClean="0"/>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521440" y="6514568"/>
            <a:ext cx="619051" cy="274320"/>
          </a:xfrm>
        </p:spPr>
        <p:txBody>
          <a:bodyPr/>
          <a:lstStyle/>
          <a:p>
            <a:fld id="{88191415-2E4A-413E-9253-E3816E619B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E695A6-0FBF-4F11-9A83-9B493A3DEB96}" type="datetimeFigureOut">
              <a:rPr lang="en-US" smtClean="0"/>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191415-2E4A-413E-9253-E3816E619B0D}" type="slidenum">
              <a:rPr lang="en-US" smtClean="0"/>
              <a:t>‹#›</a:t>
            </a:fld>
            <a:endParaRPr lang="en-US"/>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695A6-0FBF-4F11-9A83-9B493A3DEB96}" type="datetimeFigureOut">
              <a:rPr lang="en-US" smtClean="0"/>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191415-2E4A-413E-9253-E3816E619B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p>
            <a:fld id="{8FE695A6-0FBF-4F11-9A83-9B493A3DEB96}" type="datetimeFigureOut">
              <a:rPr lang="en-US" smtClean="0"/>
              <a:t>2/7/2016</a:t>
            </a:fld>
            <a:endParaRPr lang="en-US"/>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88191415-2E4A-413E-9253-E3816E619B0D}" type="slidenum">
              <a:rPr lang="en-US" smtClean="0"/>
              <a:t>‹#›</a:t>
            </a:fld>
            <a:endParaRPr lang="en-US"/>
          </a:p>
        </p:txBody>
      </p:sp>
      <p:sp>
        <p:nvSpPr>
          <p:cNvPr id="11" name="Footer Placeholder 10"/>
          <p:cNvSpPr>
            <a:spLocks noGrp="1"/>
          </p:cNvSpPr>
          <p:nvPr>
            <p:ph type="ftr" sz="quarter" idx="12"/>
          </p:nvPr>
        </p:nvSpPr>
        <p:spPr>
          <a:xfrm>
            <a:off x="2133600" y="6513670"/>
            <a:ext cx="5209952"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p>
            <a:fld id="{8FE695A6-0FBF-4F11-9A83-9B493A3DEB96}" type="datetimeFigureOut">
              <a:rPr lang="en-US" smtClean="0"/>
              <a:t>2/7/2016</a:t>
            </a:fld>
            <a:endParaRPr lang="en-US"/>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88191415-2E4A-413E-9253-E3816E619B0D}" type="slidenum">
              <a:rPr lang="en-US" smtClean="0"/>
              <a:t>‹#›</a:t>
            </a:fld>
            <a:endParaRPr lang="en-US"/>
          </a:p>
        </p:txBody>
      </p:sp>
      <p:sp>
        <p:nvSpPr>
          <p:cNvPr id="10" name="Footer Placeholder 9"/>
          <p:cNvSpPr>
            <a:spLocks noGrp="1"/>
          </p:cNvSpPr>
          <p:nvPr>
            <p:ph type="ftr" sz="quarter" idx="12"/>
          </p:nvPr>
        </p:nvSpPr>
        <p:spPr>
          <a:xfrm>
            <a:off x="2133600" y="6509004"/>
            <a:ext cx="5209952"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FE695A6-0FBF-4F11-9A83-9B493A3DEB96}" type="datetimeFigureOut">
              <a:rPr lang="en-US" smtClean="0"/>
              <a:t>2/7/2016</a:t>
            </a:fld>
            <a:endParaRPr lang="en-US"/>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8191415-2E4A-413E-9253-E3816E619B0D}" type="slidenum">
              <a:rPr lang="en-US" smtClean="0"/>
              <a:t>‹#›</a:t>
            </a:fld>
            <a:endParaRPr lang="en-US"/>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dirty="0" smtClean="0">
                <a:solidFill>
                  <a:srgbClr val="ECE9C6">
                    <a:tint val="100000"/>
                    <a:shade val="90000"/>
                    <a:satMod val="250000"/>
                    <a:alpha val="100000"/>
                  </a:srgbClr>
                </a:solidFill>
              </a:rPr>
              <a:t>Scripture Reading</a:t>
            </a:r>
            <a:endParaRPr lang="en-US" sz="7200" dirty="0"/>
          </a:p>
        </p:txBody>
      </p:sp>
      <p:sp>
        <p:nvSpPr>
          <p:cNvPr id="3" name="Content Placeholder 2"/>
          <p:cNvSpPr>
            <a:spLocks noGrp="1"/>
          </p:cNvSpPr>
          <p:nvPr>
            <p:ph idx="1"/>
          </p:nvPr>
        </p:nvSpPr>
        <p:spPr>
          <a:xfrm>
            <a:off x="304800" y="1646236"/>
            <a:ext cx="11582400" cy="5059363"/>
          </a:xfrm>
        </p:spPr>
        <p:txBody>
          <a:bodyPr>
            <a:normAutofit/>
          </a:bodyPr>
          <a:lstStyle/>
          <a:p>
            <a:pPr marL="0" indent="0">
              <a:buNone/>
            </a:pPr>
            <a:r>
              <a:rPr lang="en-US" sz="3600" dirty="0" smtClean="0"/>
              <a:t>“Oh</a:t>
            </a:r>
            <a:r>
              <a:rPr lang="en-US" sz="3600" dirty="0"/>
              <a:t>, that My people would listen to Me, That Israel would walk in My ways! I would soon subdue their enemies, And turn My hand against their adversaries. The haters of the LORD would pretend submission to Him, But their fate would endure forever. He would have fed them also with the finest of wheat; And with honey from the rock I would have satisfied you</a:t>
            </a:r>
            <a:r>
              <a:rPr lang="en-US" sz="3600" dirty="0" smtClean="0"/>
              <a:t>.”</a:t>
            </a:r>
            <a:endParaRPr lang="en-US" sz="3600" dirty="0"/>
          </a:p>
          <a:p>
            <a:pPr marL="0" indent="0">
              <a:buNone/>
            </a:pPr>
            <a:r>
              <a:rPr lang="en-US" sz="3600" dirty="0"/>
              <a:t>(</a:t>
            </a:r>
            <a:r>
              <a:rPr lang="en-US" sz="3600" dirty="0" smtClean="0"/>
              <a:t>Psalm </a:t>
            </a:r>
            <a:r>
              <a:rPr lang="en-US" sz="3600" dirty="0"/>
              <a:t>81:13-16)</a:t>
            </a:r>
          </a:p>
        </p:txBody>
      </p:sp>
    </p:spTree>
    <p:extLst>
      <p:ext uri="{BB962C8B-B14F-4D97-AF65-F5344CB8AC3E}">
        <p14:creationId xmlns:p14="http://schemas.microsoft.com/office/powerpoint/2010/main" val="1663838344"/>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normAutofit lnSpcReduction="10000"/>
          </a:bodyPr>
          <a:lstStyle/>
          <a:p>
            <a:r>
              <a:rPr lang="en-US" dirty="0"/>
              <a:t>When I Walk </a:t>
            </a:r>
            <a:r>
              <a:rPr lang="en-US" dirty="0" smtClean="0"/>
              <a:t>Separate</a:t>
            </a:r>
          </a:p>
          <a:p>
            <a:endParaRPr lang="en-US" dirty="0" smtClean="0"/>
          </a:p>
          <a:p>
            <a:r>
              <a:rPr lang="en-US" dirty="0" smtClean="0"/>
              <a:t>“This I say, therefore, and testify in the Lord, that you should no longer walk as the rest of the Gentiles walk, in the futility of their mind, having their understanding darkened, being alienated from the life of God, because of the ignorance that is in them, because of the blindness of their heart; who, being past feeling, have given themselves over to lewdness, to work all uncleanness with greediness.”  Ephesians 4:17-19</a:t>
            </a:r>
          </a:p>
        </p:txBody>
      </p:sp>
    </p:spTree>
    <p:extLst>
      <p:ext uri="{BB962C8B-B14F-4D97-AF65-F5344CB8AC3E}">
        <p14:creationId xmlns:p14="http://schemas.microsoft.com/office/powerpoint/2010/main" val="61961772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Worthy</a:t>
            </a:r>
          </a:p>
          <a:p>
            <a:r>
              <a:rPr lang="en-US" dirty="0"/>
              <a:t>When I Walk </a:t>
            </a:r>
            <a:r>
              <a:rPr lang="en-US" dirty="0" smtClean="0"/>
              <a:t>by Faith</a:t>
            </a:r>
          </a:p>
          <a:p>
            <a:r>
              <a:rPr lang="en-US" dirty="0"/>
              <a:t>When I Walk </a:t>
            </a:r>
            <a:r>
              <a:rPr lang="en-US" dirty="0" smtClean="0"/>
              <a:t>in Love</a:t>
            </a:r>
          </a:p>
          <a:p>
            <a:r>
              <a:rPr lang="en-US" dirty="0"/>
              <a:t>When I Walk </a:t>
            </a:r>
            <a:r>
              <a:rPr lang="en-US" dirty="0" smtClean="0"/>
              <a:t>Circumspectly</a:t>
            </a:r>
          </a:p>
          <a:p>
            <a:r>
              <a:rPr lang="en-US" dirty="0"/>
              <a:t>When I Walk </a:t>
            </a:r>
            <a:r>
              <a:rPr lang="en-US" dirty="0" smtClean="0"/>
              <a:t>Separate</a:t>
            </a:r>
          </a:p>
          <a:p>
            <a:r>
              <a:rPr lang="en-US" dirty="0"/>
              <a:t>When I Walk </a:t>
            </a:r>
            <a:r>
              <a:rPr lang="en-US" dirty="0" smtClean="0"/>
              <a:t>Honestly</a:t>
            </a:r>
          </a:p>
        </p:txBody>
      </p:sp>
    </p:spTree>
    <p:extLst>
      <p:ext uri="{BB962C8B-B14F-4D97-AF65-F5344CB8AC3E}">
        <p14:creationId xmlns:p14="http://schemas.microsoft.com/office/powerpoint/2010/main" val="61961772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Honestly</a:t>
            </a:r>
          </a:p>
          <a:p>
            <a:endParaRPr lang="en-US" dirty="0" smtClean="0"/>
          </a:p>
          <a:p>
            <a:r>
              <a:rPr lang="en-US" dirty="0" smtClean="0"/>
              <a:t>“But we have renounced the hidden things of shame, not walking in craftiness nor handling the word of God deceitfully, but by manifestation of the truth commending ourselves to every man's conscience in the sight of God.”  2 Corinthians 4:2</a:t>
            </a:r>
            <a:endParaRPr lang="en-US" dirty="0"/>
          </a:p>
        </p:txBody>
      </p:sp>
    </p:spTree>
    <p:extLst>
      <p:ext uri="{BB962C8B-B14F-4D97-AF65-F5344CB8AC3E}">
        <p14:creationId xmlns:p14="http://schemas.microsoft.com/office/powerpoint/2010/main" val="1617991560"/>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Worthy</a:t>
            </a:r>
          </a:p>
          <a:p>
            <a:r>
              <a:rPr lang="en-US" dirty="0"/>
              <a:t>When I Walk </a:t>
            </a:r>
            <a:r>
              <a:rPr lang="en-US" dirty="0" smtClean="0"/>
              <a:t>by Faith</a:t>
            </a:r>
          </a:p>
          <a:p>
            <a:r>
              <a:rPr lang="en-US" dirty="0"/>
              <a:t>When I Walk </a:t>
            </a:r>
            <a:r>
              <a:rPr lang="en-US" dirty="0" smtClean="0"/>
              <a:t>in Love</a:t>
            </a:r>
          </a:p>
          <a:p>
            <a:r>
              <a:rPr lang="en-US" dirty="0"/>
              <a:t>When I Walk </a:t>
            </a:r>
            <a:r>
              <a:rPr lang="en-US" dirty="0" smtClean="0"/>
              <a:t>Circumspectly</a:t>
            </a:r>
          </a:p>
          <a:p>
            <a:r>
              <a:rPr lang="en-US" dirty="0"/>
              <a:t>When I Walk </a:t>
            </a:r>
            <a:r>
              <a:rPr lang="en-US" dirty="0" smtClean="0"/>
              <a:t>Separate</a:t>
            </a:r>
          </a:p>
          <a:p>
            <a:r>
              <a:rPr lang="en-US" dirty="0"/>
              <a:t>When I Walk </a:t>
            </a:r>
            <a:r>
              <a:rPr lang="en-US" dirty="0" smtClean="0"/>
              <a:t>Honestly</a:t>
            </a:r>
          </a:p>
          <a:p>
            <a:r>
              <a:rPr lang="en-US" dirty="0"/>
              <a:t>When I Walk </a:t>
            </a:r>
            <a:r>
              <a:rPr lang="en-US" dirty="0" smtClean="0"/>
              <a:t>Like Christ</a:t>
            </a:r>
            <a:endParaRPr lang="en-US" dirty="0"/>
          </a:p>
        </p:txBody>
      </p:sp>
    </p:spTree>
    <p:extLst>
      <p:ext uri="{BB962C8B-B14F-4D97-AF65-F5344CB8AC3E}">
        <p14:creationId xmlns:p14="http://schemas.microsoft.com/office/powerpoint/2010/main" val="61961772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Like Christ</a:t>
            </a:r>
          </a:p>
          <a:p>
            <a:endParaRPr lang="en-US" dirty="0" smtClean="0"/>
          </a:p>
          <a:p>
            <a:r>
              <a:rPr lang="en-US" dirty="0" smtClean="0"/>
              <a:t>“He who says he abides in Him ought himself also to walk just as He walked.”  1 John 2:6</a:t>
            </a:r>
            <a:endParaRPr lang="en-US" dirty="0"/>
          </a:p>
        </p:txBody>
      </p:sp>
    </p:spTree>
    <p:extLst>
      <p:ext uri="{BB962C8B-B14F-4D97-AF65-F5344CB8AC3E}">
        <p14:creationId xmlns:p14="http://schemas.microsoft.com/office/powerpoint/2010/main" val="2376782449"/>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Worthy</a:t>
            </a:r>
          </a:p>
          <a:p>
            <a:r>
              <a:rPr lang="en-US" dirty="0"/>
              <a:t>When I Walk </a:t>
            </a:r>
            <a:r>
              <a:rPr lang="en-US" dirty="0" smtClean="0"/>
              <a:t>by Faith</a:t>
            </a:r>
          </a:p>
          <a:p>
            <a:r>
              <a:rPr lang="en-US" dirty="0"/>
              <a:t>When I Walk </a:t>
            </a:r>
            <a:r>
              <a:rPr lang="en-US" dirty="0" smtClean="0"/>
              <a:t>in Love</a:t>
            </a:r>
          </a:p>
          <a:p>
            <a:r>
              <a:rPr lang="en-US" dirty="0"/>
              <a:t>When I Walk </a:t>
            </a:r>
            <a:r>
              <a:rPr lang="en-US" dirty="0" smtClean="0"/>
              <a:t>Circumspectly</a:t>
            </a:r>
          </a:p>
          <a:p>
            <a:r>
              <a:rPr lang="en-US" dirty="0"/>
              <a:t>When I Walk </a:t>
            </a:r>
            <a:r>
              <a:rPr lang="en-US" dirty="0" smtClean="0"/>
              <a:t>Separate</a:t>
            </a:r>
          </a:p>
          <a:p>
            <a:r>
              <a:rPr lang="en-US" dirty="0"/>
              <a:t>When I Walk </a:t>
            </a:r>
            <a:r>
              <a:rPr lang="en-US" dirty="0" smtClean="0"/>
              <a:t>Honestly</a:t>
            </a:r>
          </a:p>
          <a:p>
            <a:r>
              <a:rPr lang="en-US" dirty="0"/>
              <a:t>When I Walk </a:t>
            </a:r>
            <a:r>
              <a:rPr lang="en-US" dirty="0" smtClean="0"/>
              <a:t>Like Christ</a:t>
            </a:r>
            <a:endParaRPr lang="en-US" dirty="0"/>
          </a:p>
        </p:txBody>
      </p:sp>
    </p:spTree>
    <p:extLst>
      <p:ext uri="{BB962C8B-B14F-4D97-AF65-F5344CB8AC3E}">
        <p14:creationId xmlns:p14="http://schemas.microsoft.com/office/powerpoint/2010/main" val="190927522"/>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ECE9C6">
                    <a:tint val="100000"/>
                    <a:shade val="90000"/>
                    <a:satMod val="250000"/>
                    <a:alpha val="100000"/>
                  </a:srgbClr>
                </a:solidFill>
              </a:rPr>
              <a:t>A Walk That Pleases God</a:t>
            </a:r>
            <a:endParaRPr lang="en-US" sz="7200" dirty="0"/>
          </a:p>
        </p:txBody>
      </p:sp>
      <p:sp>
        <p:nvSpPr>
          <p:cNvPr id="3" name="Content Placeholder 2"/>
          <p:cNvSpPr>
            <a:spLocks noGrp="1"/>
          </p:cNvSpPr>
          <p:nvPr>
            <p:ph idx="1"/>
          </p:nvPr>
        </p:nvSpPr>
        <p:spPr/>
        <p:txBody>
          <a:bodyPr/>
          <a:lstStyle/>
          <a:p>
            <a:r>
              <a:rPr lang="en-US" dirty="0"/>
              <a:t>When I Walk </a:t>
            </a:r>
            <a:r>
              <a:rPr lang="en-US" dirty="0" smtClean="0"/>
              <a:t>Worthy</a:t>
            </a:r>
          </a:p>
          <a:p>
            <a:endParaRPr lang="en-US" dirty="0" smtClean="0"/>
          </a:p>
          <a:p>
            <a:r>
              <a:rPr lang="en-US" dirty="0" smtClean="0"/>
              <a:t>“I, therefore, the prisoner of the Lord, beseech you to walk worthy of the calling with which you were called, with all lowliness and gentleness, with longsuffering, bearing with one another in love, endeavoring to keep the unity of the Spirit in the bond of peace.”      Ephesians 4:1-3</a:t>
            </a:r>
          </a:p>
        </p:txBody>
      </p:sp>
    </p:spTree>
    <p:extLst>
      <p:ext uri="{BB962C8B-B14F-4D97-AF65-F5344CB8AC3E}">
        <p14:creationId xmlns:p14="http://schemas.microsoft.com/office/powerpoint/2010/main" val="2896496907"/>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Worthy</a:t>
            </a:r>
          </a:p>
          <a:p>
            <a:r>
              <a:rPr lang="en-US" dirty="0"/>
              <a:t>When I Walk </a:t>
            </a:r>
            <a:r>
              <a:rPr lang="en-US" dirty="0" smtClean="0"/>
              <a:t>by Faith</a:t>
            </a:r>
          </a:p>
        </p:txBody>
      </p:sp>
    </p:spTree>
    <p:extLst>
      <p:ext uri="{BB962C8B-B14F-4D97-AF65-F5344CB8AC3E}">
        <p14:creationId xmlns:p14="http://schemas.microsoft.com/office/powerpoint/2010/main" val="61961772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by Faith</a:t>
            </a:r>
          </a:p>
          <a:p>
            <a:endParaRPr lang="en-US" dirty="0" smtClean="0"/>
          </a:p>
          <a:p>
            <a:r>
              <a:rPr lang="en-US" dirty="0" smtClean="0"/>
              <a:t>“For we walk by faith, not by sight.”  2 Corinthians 5:7</a:t>
            </a:r>
          </a:p>
        </p:txBody>
      </p:sp>
    </p:spTree>
    <p:extLst>
      <p:ext uri="{BB962C8B-B14F-4D97-AF65-F5344CB8AC3E}">
        <p14:creationId xmlns:p14="http://schemas.microsoft.com/office/powerpoint/2010/main" val="1402639484"/>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Worthy</a:t>
            </a:r>
          </a:p>
          <a:p>
            <a:r>
              <a:rPr lang="en-US" dirty="0"/>
              <a:t>When I Walk </a:t>
            </a:r>
            <a:r>
              <a:rPr lang="en-US" dirty="0" smtClean="0"/>
              <a:t>by Faith</a:t>
            </a:r>
          </a:p>
          <a:p>
            <a:r>
              <a:rPr lang="en-US" dirty="0"/>
              <a:t>When I Walk </a:t>
            </a:r>
            <a:r>
              <a:rPr lang="en-US" dirty="0" smtClean="0"/>
              <a:t>in Love</a:t>
            </a:r>
          </a:p>
        </p:txBody>
      </p:sp>
    </p:spTree>
    <p:extLst>
      <p:ext uri="{BB962C8B-B14F-4D97-AF65-F5344CB8AC3E}">
        <p14:creationId xmlns:p14="http://schemas.microsoft.com/office/powerpoint/2010/main" val="61961772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in Love</a:t>
            </a:r>
          </a:p>
          <a:p>
            <a:endParaRPr lang="en-US" dirty="0" smtClean="0"/>
          </a:p>
          <a:p>
            <a:r>
              <a:rPr lang="en-US" dirty="0" smtClean="0"/>
              <a:t>“And walk in love, as Christ also has loved us and given Himself for us, an offering and a sacrifice to God for a sweet-smelling aroma.”</a:t>
            </a:r>
            <a:r>
              <a:rPr lang="en-US" dirty="0"/>
              <a:t> </a:t>
            </a:r>
            <a:r>
              <a:rPr lang="en-US" dirty="0" smtClean="0"/>
              <a:t> Ephesians 5:2</a:t>
            </a:r>
          </a:p>
        </p:txBody>
      </p:sp>
    </p:spTree>
    <p:extLst>
      <p:ext uri="{BB962C8B-B14F-4D97-AF65-F5344CB8AC3E}">
        <p14:creationId xmlns:p14="http://schemas.microsoft.com/office/powerpoint/2010/main" val="4076410595"/>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Worthy</a:t>
            </a:r>
          </a:p>
          <a:p>
            <a:r>
              <a:rPr lang="en-US" dirty="0"/>
              <a:t>When I Walk </a:t>
            </a:r>
            <a:r>
              <a:rPr lang="en-US" dirty="0" smtClean="0"/>
              <a:t>by Faith</a:t>
            </a:r>
          </a:p>
          <a:p>
            <a:r>
              <a:rPr lang="en-US" dirty="0"/>
              <a:t>When I Walk </a:t>
            </a:r>
            <a:r>
              <a:rPr lang="en-US" dirty="0" smtClean="0"/>
              <a:t>in Love</a:t>
            </a:r>
          </a:p>
          <a:p>
            <a:r>
              <a:rPr lang="en-US" dirty="0"/>
              <a:t>When I Walk </a:t>
            </a:r>
            <a:r>
              <a:rPr lang="en-US" dirty="0" smtClean="0"/>
              <a:t>Circumspectly</a:t>
            </a:r>
          </a:p>
        </p:txBody>
      </p:sp>
    </p:spTree>
    <p:extLst>
      <p:ext uri="{BB962C8B-B14F-4D97-AF65-F5344CB8AC3E}">
        <p14:creationId xmlns:p14="http://schemas.microsoft.com/office/powerpoint/2010/main" val="61961772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Circumspectly</a:t>
            </a:r>
          </a:p>
          <a:p>
            <a:endParaRPr lang="en-US" dirty="0" smtClean="0"/>
          </a:p>
          <a:p>
            <a:r>
              <a:rPr lang="en-US" dirty="0" smtClean="0"/>
              <a:t>“See then that you walk circumspectly, not as fools but as wise,  redeeming the time, because the days are evil.”  Ephesians 5:15-16</a:t>
            </a:r>
          </a:p>
        </p:txBody>
      </p:sp>
    </p:spTree>
    <p:extLst>
      <p:ext uri="{BB962C8B-B14F-4D97-AF65-F5344CB8AC3E}">
        <p14:creationId xmlns:p14="http://schemas.microsoft.com/office/powerpoint/2010/main" val="1557694716"/>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A Walk That Pleases God</a:t>
            </a:r>
          </a:p>
        </p:txBody>
      </p:sp>
      <p:sp>
        <p:nvSpPr>
          <p:cNvPr id="3" name="Content Placeholder 2"/>
          <p:cNvSpPr>
            <a:spLocks noGrp="1"/>
          </p:cNvSpPr>
          <p:nvPr>
            <p:ph idx="1"/>
          </p:nvPr>
        </p:nvSpPr>
        <p:spPr/>
        <p:txBody>
          <a:bodyPr/>
          <a:lstStyle/>
          <a:p>
            <a:r>
              <a:rPr lang="en-US" dirty="0"/>
              <a:t>When I Walk </a:t>
            </a:r>
            <a:r>
              <a:rPr lang="en-US" dirty="0" smtClean="0"/>
              <a:t>Worthy</a:t>
            </a:r>
          </a:p>
          <a:p>
            <a:r>
              <a:rPr lang="en-US" dirty="0"/>
              <a:t>When I Walk </a:t>
            </a:r>
            <a:r>
              <a:rPr lang="en-US" dirty="0" smtClean="0"/>
              <a:t>by Faith</a:t>
            </a:r>
          </a:p>
          <a:p>
            <a:r>
              <a:rPr lang="en-US" dirty="0"/>
              <a:t>When I Walk </a:t>
            </a:r>
            <a:r>
              <a:rPr lang="en-US" dirty="0" smtClean="0"/>
              <a:t>in Love</a:t>
            </a:r>
          </a:p>
          <a:p>
            <a:r>
              <a:rPr lang="en-US" dirty="0"/>
              <a:t>When I Walk </a:t>
            </a:r>
            <a:r>
              <a:rPr lang="en-US" dirty="0" smtClean="0"/>
              <a:t>Circumspectly</a:t>
            </a:r>
          </a:p>
          <a:p>
            <a:r>
              <a:rPr lang="en-US" dirty="0"/>
              <a:t>When I Walk </a:t>
            </a:r>
            <a:r>
              <a:rPr lang="en-US" dirty="0" smtClean="0"/>
              <a:t>Separate</a:t>
            </a:r>
          </a:p>
        </p:txBody>
      </p:sp>
    </p:spTree>
    <p:extLst>
      <p:ext uri="{BB962C8B-B14F-4D97-AF65-F5344CB8AC3E}">
        <p14:creationId xmlns:p14="http://schemas.microsoft.com/office/powerpoint/2010/main" val="619617723"/>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73</TotalTime>
  <Words>615</Words>
  <Application>Microsoft Office PowerPoint</Application>
  <PresentationFormat>Widescreen</PresentationFormat>
  <Paragraphs>72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Rockwell</vt:lpstr>
      <vt:lpstr>Wingdings 2</vt:lpstr>
      <vt:lpstr>Foundry</vt:lpstr>
      <vt:lpstr>Scripture Reading</vt:lpstr>
      <vt:lpstr>A Walk That Pleases God</vt:lpstr>
      <vt:lpstr>A Walk That Pleases God</vt:lpstr>
      <vt:lpstr>A Walk That Pleases God</vt:lpstr>
      <vt:lpstr>A Walk That Pleases God</vt:lpstr>
      <vt:lpstr>A Walk That Pleases God</vt:lpstr>
      <vt:lpstr>A Walk That Pleases God</vt:lpstr>
      <vt:lpstr>A Walk That Pleases God</vt:lpstr>
      <vt:lpstr>A Walk That Pleases God</vt:lpstr>
      <vt:lpstr>A Walk That Pleases God</vt:lpstr>
      <vt:lpstr>A Walk That Pleases God</vt:lpstr>
      <vt:lpstr>A Walk That Pleases God</vt:lpstr>
      <vt:lpstr>A Walk That Pleases God</vt:lpstr>
      <vt:lpstr>A Walk That Pleases God</vt:lpstr>
      <vt:lpstr>A Walk That Pleases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Paul Adams</cp:lastModifiedBy>
  <cp:revision>10</cp:revision>
  <dcterms:created xsi:type="dcterms:W3CDTF">2013-04-14T02:49:52Z</dcterms:created>
  <dcterms:modified xsi:type="dcterms:W3CDTF">2016-02-07T14:27:14Z</dcterms:modified>
</cp:coreProperties>
</file>