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sldIdLst>
    <p:sldId id="256" r:id="rId2"/>
    <p:sldId id="260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87" autoAdjust="0"/>
  </p:normalViewPr>
  <p:slideViewPr>
    <p:cSldViewPr snapToGrid="0" snapToObjects="1">
      <p:cViewPr varScale="1">
        <p:scale>
          <a:sx n="124" d="100"/>
          <a:sy n="124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983163"/>
            <a:ext cx="8229600" cy="1143000"/>
          </a:xfrm>
        </p:spPr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 Prevent Forest Fires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Content Placeholder 7" descr="7023602a025b9613f913040578c0a92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91" r="-83291"/>
          <a:stretch>
            <a:fillRect/>
          </a:stretch>
        </p:blipFill>
        <p:spPr>
          <a:xfrm>
            <a:off x="457200" y="13493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35554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221"/>
            <a:ext cx="7772400" cy="1023974"/>
          </a:xfrm>
        </p:spPr>
        <p:txBody>
          <a:bodyPr/>
          <a:lstStyle/>
          <a:p>
            <a:r>
              <a:rPr lang="en-US" dirty="0" smtClean="0"/>
              <a:t>Danger to </a:t>
            </a:r>
            <a:r>
              <a:rPr lang="en-US" b="1" u="sng" dirty="0" smtClean="0"/>
              <a:t>US</a:t>
            </a:r>
            <a:r>
              <a:rPr lang="en-US" dirty="0" smtClean="0"/>
              <a:t> older folks: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215" y="1280194"/>
            <a:ext cx="8068985" cy="482377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Tendency to get older and become more cynical (“get off my Lawn!”)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To forget what it was like to be young-approach situation without compassionate words and understanding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 “Well back in my day…”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GET CROTCHETY!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It has happened here… I have done it.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ln w="76200" cmpd="tri">
            <a:noFill/>
          </a:ln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Take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ways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Wild Fires:</a:t>
            </a:r>
            <a:endParaRPr lang="en-US" sz="36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fire can start anytime, but sometimes there are conditions that can contribute to causing a lot more damage.</a:t>
            </a:r>
          </a:p>
          <a:p>
            <a:r>
              <a:rPr lang="en-US" dirty="0" smtClean="0"/>
              <a:t>The amount of damage caused isn’t always related to the size of what started the fire in the first place.</a:t>
            </a:r>
          </a:p>
          <a:p>
            <a:r>
              <a:rPr lang="en-US" dirty="0" smtClean="0"/>
              <a:t>Although very difficult to contain after they have started, think of the damage it would cause if the effort was not put forth to put it out.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Wild Words: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200" dirty="0" smtClean="0"/>
              <a:t>We must be careful what we say and how; the damage caused can be quite hurtful</a:t>
            </a:r>
          </a:p>
          <a:p>
            <a:r>
              <a:rPr lang="en-US" sz="2200" dirty="0" smtClean="0"/>
              <a:t>Even small gossip or hurtful words can cause great amounts of damage</a:t>
            </a:r>
          </a:p>
          <a:p>
            <a:r>
              <a:rPr lang="en-US" sz="2200" dirty="0" smtClean="0"/>
              <a:t>It is hard to contain our thoughts sometimes, but if we don</a:t>
            </a:r>
            <a:r>
              <a:rPr lang="fr-FR" sz="2200" dirty="0" smtClean="0"/>
              <a:t>’</a:t>
            </a:r>
            <a:r>
              <a:rPr lang="en-US" sz="2200" dirty="0" smtClean="0"/>
              <a:t>t even try- we will hurt a lot of people we care about.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6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</a:t>
            </a:r>
            <a:r>
              <a:rPr lang="en-US" dirty="0"/>
              <a:t>a</a:t>
            </a:r>
            <a:r>
              <a:rPr lang="en-US" dirty="0" smtClean="0"/>
              <a:t>fter a devastating fire, Life can begin a fresh start..</a:t>
            </a:r>
            <a:endParaRPr lang="en-US" dirty="0"/>
          </a:p>
        </p:txBody>
      </p:sp>
      <p:pic>
        <p:nvPicPr>
          <p:cNvPr id="9" name="Content Placeholder 8" descr="6a0105371bb32c970b01a3fce18371970b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8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Don’t go through your life with a fire still burning.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Don</a:t>
            </a:r>
            <a:r>
              <a:rPr lang="fr-F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 be a fire starter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Don</a:t>
            </a:r>
            <a:r>
              <a:rPr lang="fr-F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’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 be like the Liar and the Accuser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Put away the arguments, disagreements, backbiting, and the gossip</a:t>
            </a:r>
          </a:p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Rekindle old friendships</a:t>
            </a:r>
          </a:p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Use only kind words tempered with love</a:t>
            </a:r>
          </a:p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If YOU see a fire starting- PUT IT OUT!!</a:t>
            </a:r>
          </a:p>
          <a:p>
            <a:r>
              <a:rPr lang="en-US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 LIKE CHRIST!</a:t>
            </a:r>
            <a:endParaRPr lang="en-US" b="1" u="sng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Remember…..</a:t>
            </a:r>
            <a:endParaRPr lang="en-US" dirty="0"/>
          </a:p>
        </p:txBody>
      </p:sp>
      <p:pic>
        <p:nvPicPr>
          <p:cNvPr id="10" name="Content Placeholder 9" descr="7023602a025b9613f913040578c0a92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91" r="-83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5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Cause:</a:t>
            </a:r>
            <a:br>
              <a:rPr lang="en-US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Large Campfire</a:t>
            </a:r>
            <a:endParaRPr lang="en-US" sz="32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Placeholder 4" descr="1280px-Simi_Valley_fire_California_US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8" r="2154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</a:t>
            </a:r>
            <a:r>
              <a:rPr lang="en-US" sz="2000" dirty="0" smtClean="0"/>
              <a:t>he Rim fire began August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2013, when </a:t>
            </a:r>
            <a:r>
              <a:rPr lang="en-US" sz="2000" b="1" u="sng" dirty="0" smtClean="0"/>
              <a:t>hunter started an illegal campfire</a:t>
            </a:r>
            <a:r>
              <a:rPr lang="en-US" sz="2000" dirty="0" smtClean="0"/>
              <a:t> during California’s wildfire season</a:t>
            </a:r>
            <a:r>
              <a:rPr lang="en-US" sz="2000" dirty="0"/>
              <a:t>. </a:t>
            </a:r>
            <a:r>
              <a:rPr lang="en-US" sz="2000" dirty="0" smtClean="0"/>
              <a:t>The blaze leveled more than 240,000 acres, destroying homes and property to the tune of $127,000,000. Due </a:t>
            </a:r>
            <a:r>
              <a:rPr lang="en-US" sz="2000" dirty="0"/>
              <a:t>to a lack of winter rains, some logs smoldered in the interior portion of the </a:t>
            </a:r>
            <a:r>
              <a:rPr lang="en-US" sz="2000" dirty="0" smtClean="0"/>
              <a:t>forest </a:t>
            </a:r>
            <a:r>
              <a:rPr lang="en-US" sz="2000" dirty="0"/>
              <a:t>throughout the winter</a:t>
            </a:r>
            <a:r>
              <a:rPr lang="en-US" sz="2000" dirty="0" smtClean="0"/>
              <a:t>. The fire burned for almost a year before being declared put 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05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Cause: </a:t>
            </a:r>
            <a:b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Something A little Smaller…..</a:t>
            </a:r>
            <a:endParaRPr lang="en-US" sz="2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Placeholder 4" descr="Cedar-I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San Diego Cedar Fire- This </a:t>
            </a:r>
            <a:r>
              <a:rPr lang="en-US" sz="2000" dirty="0"/>
              <a:t>blaze that began after a lost </a:t>
            </a:r>
            <a:r>
              <a:rPr lang="en-US" sz="2000" b="1" u="sng" dirty="0"/>
              <a:t>hunter lit a small signal fire in the Cleveland National Forest</a:t>
            </a:r>
            <a:r>
              <a:rPr lang="en-US" sz="2000" dirty="0"/>
              <a:t>, just 25 miles from San Diego. </a:t>
            </a:r>
            <a:r>
              <a:rPr lang="en-US" sz="2000" dirty="0" smtClean="0"/>
              <a:t>It consumed </a:t>
            </a:r>
            <a:r>
              <a:rPr lang="en-US" sz="2000" dirty="0"/>
              <a:t>more than 280,000 acres — almost 30,000 of which were within the city limits of San Diego — </a:t>
            </a:r>
            <a:r>
              <a:rPr lang="en-US" sz="2000" dirty="0" smtClean="0"/>
              <a:t>This was the </a:t>
            </a:r>
            <a:r>
              <a:rPr lang="en-US" sz="2000" dirty="0"/>
              <a:t>largest single fire in California's recorded history</a:t>
            </a:r>
            <a:r>
              <a:rPr lang="en-US" sz="2000" dirty="0" smtClean="0"/>
              <a:t>. It could be seen from outer space…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1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Cause: </a:t>
            </a:r>
            <a:b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Something even smaller still…..</a:t>
            </a:r>
            <a:endParaRPr lang="en-US" sz="2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5283" r="252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Minnesota’s worst Natural disaster, </a:t>
            </a:r>
            <a:r>
              <a:rPr lang="en-US" sz="2000" dirty="0"/>
              <a:t>the </a:t>
            </a:r>
            <a:r>
              <a:rPr lang="en-US" sz="2000" dirty="0" err="1"/>
              <a:t>Cloquet</a:t>
            </a:r>
            <a:r>
              <a:rPr lang="en-US" sz="2000" dirty="0"/>
              <a:t> Fire of 1918, </a:t>
            </a:r>
            <a:r>
              <a:rPr lang="en-US" sz="2000" dirty="0" smtClean="0"/>
              <a:t>claimed close to </a:t>
            </a:r>
            <a:r>
              <a:rPr lang="en-US" sz="2000" dirty="0"/>
              <a:t>500 lives in a single day. </a:t>
            </a:r>
            <a:r>
              <a:rPr lang="en-US" sz="2000" b="1" u="sng" dirty="0"/>
              <a:t>The fire began after sparks from local railroad tracks ignited dry brush. </a:t>
            </a:r>
            <a:r>
              <a:rPr lang="en-US" sz="2000" dirty="0" smtClean="0"/>
              <a:t>By the time the fire subsided, almost 38 communities were burned to </a:t>
            </a:r>
            <a:r>
              <a:rPr lang="en-US" sz="2000" dirty="0"/>
              <a:t>the ground, 250,000 acres </a:t>
            </a:r>
            <a:r>
              <a:rPr lang="en-US" sz="2000" dirty="0" smtClean="0"/>
              <a:t>laid waste, </a:t>
            </a:r>
            <a:r>
              <a:rPr lang="en-US" sz="2000" dirty="0"/>
              <a:t>52,000 </a:t>
            </a:r>
            <a:r>
              <a:rPr lang="en-US" sz="2000" dirty="0" smtClean="0"/>
              <a:t>left injured or homeless </a:t>
            </a:r>
            <a:r>
              <a:rPr lang="en-US" sz="2000" dirty="0"/>
              <a:t>and the costs mounted to nearly $75 </a:t>
            </a:r>
            <a:r>
              <a:rPr lang="en-US" sz="2000" dirty="0" smtClean="0"/>
              <a:t>million…. in 1918 money.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55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19904"/>
            <a:ext cx="8229600" cy="59401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Other Small Things That start Fires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966378"/>
            <a:ext cx="8229600" cy="4537009"/>
          </a:xfrm>
        </p:spPr>
        <p:txBody>
          <a:bodyPr>
            <a:normAutofit fontScale="40000" lnSpcReduction="20000"/>
          </a:bodyPr>
          <a:lstStyle/>
          <a:p>
            <a:r>
              <a:rPr lang="en-US" sz="5100" dirty="0" smtClean="0"/>
              <a:t>2 For </a:t>
            </a:r>
            <a:r>
              <a:rPr lang="en-US" sz="5100" dirty="0"/>
              <a:t>we all stumble in many ways. And if anyone does not stumble in what he says, he is a perfect man, able also to bridle his whole body</a:t>
            </a:r>
            <a:r>
              <a:rPr lang="en-US" sz="5100" dirty="0" smtClean="0"/>
              <a:t>.</a:t>
            </a:r>
          </a:p>
          <a:p>
            <a:endParaRPr lang="en-US" sz="5100" dirty="0"/>
          </a:p>
          <a:p>
            <a:r>
              <a:rPr lang="en-US" sz="5100" dirty="0" smtClean="0"/>
              <a:t> </a:t>
            </a:r>
            <a:r>
              <a:rPr lang="en-US" sz="5100" baseline="30000" dirty="0" smtClean="0"/>
              <a:t>5</a:t>
            </a:r>
            <a:r>
              <a:rPr lang="en-US" sz="5100" baseline="30000" dirty="0"/>
              <a:t> </a:t>
            </a:r>
            <a:r>
              <a:rPr lang="en-US" sz="5100" dirty="0"/>
              <a:t>So also the tongue is a small member, yet it boasts of great </a:t>
            </a:r>
            <a:r>
              <a:rPr lang="en-US" sz="5100" dirty="0" smtClean="0"/>
              <a:t>things. How </a:t>
            </a:r>
            <a:r>
              <a:rPr lang="en-US" sz="5100" dirty="0"/>
              <a:t>great a forest is set ablaze by such a small fire! </a:t>
            </a:r>
            <a:r>
              <a:rPr lang="en-US" sz="5100" baseline="30000" dirty="0"/>
              <a:t>6 </a:t>
            </a:r>
            <a:r>
              <a:rPr lang="en-US" sz="5100" dirty="0"/>
              <a:t>And the tongue is a fire, a world of unrighteousness. The tongue is set among our members, staining the whole body, setting on fire the entire course of life</a:t>
            </a:r>
            <a:r>
              <a:rPr lang="en-US" sz="5100" dirty="0" smtClean="0"/>
              <a:t>,</a:t>
            </a:r>
            <a:r>
              <a:rPr lang="en-US" sz="5100" baseline="30000" dirty="0"/>
              <a:t> </a:t>
            </a:r>
            <a:r>
              <a:rPr lang="en-US" sz="5100" dirty="0" smtClean="0"/>
              <a:t>and </a:t>
            </a:r>
            <a:r>
              <a:rPr lang="en-US" sz="5100" dirty="0"/>
              <a:t>set on fire by hell</a:t>
            </a:r>
            <a:r>
              <a:rPr lang="en-US" sz="5100" dirty="0" smtClean="0"/>
              <a:t>. </a:t>
            </a:r>
            <a:r>
              <a:rPr lang="en-US" sz="5100" baseline="30000" dirty="0"/>
              <a:t>7 </a:t>
            </a:r>
            <a:r>
              <a:rPr lang="en-US" sz="5100" dirty="0"/>
              <a:t>For every kind of beast and bird, of reptile and sea creature, can be tamed and has been tamed by mankind, </a:t>
            </a:r>
            <a:r>
              <a:rPr lang="en-US" sz="5100" baseline="30000" dirty="0"/>
              <a:t>8 </a:t>
            </a:r>
            <a:r>
              <a:rPr lang="en-US" sz="5100" dirty="0"/>
              <a:t>but no human being can tame the tongue. It is a restless evil, full of deadly poison. </a:t>
            </a:r>
            <a:r>
              <a:rPr lang="en-US" sz="5100" baseline="30000" dirty="0"/>
              <a:t>9 </a:t>
            </a:r>
            <a:r>
              <a:rPr lang="en-US" sz="5100" dirty="0"/>
              <a:t>With it we bless our Lord and Father, and with it we curse people who are made in the likeness of God. </a:t>
            </a:r>
            <a:r>
              <a:rPr lang="en-US" sz="5100" baseline="30000" dirty="0"/>
              <a:t>10 </a:t>
            </a:r>
            <a:r>
              <a:rPr lang="en-US" sz="5100" dirty="0"/>
              <a:t>From the same mouth come blessing and cursing. My brothers</a:t>
            </a:r>
            <a:r>
              <a:rPr lang="en-US" sz="5100" dirty="0" smtClean="0"/>
              <a:t>,</a:t>
            </a:r>
            <a:r>
              <a:rPr lang="en-US" sz="5100" baseline="30000" dirty="0"/>
              <a:t> </a:t>
            </a:r>
            <a:r>
              <a:rPr lang="en-US" sz="5100" dirty="0" smtClean="0"/>
              <a:t>these </a:t>
            </a:r>
            <a:r>
              <a:rPr lang="en-US" sz="5100" dirty="0"/>
              <a:t>things ought not to be so. </a:t>
            </a:r>
            <a:r>
              <a:rPr lang="en-US" sz="5100" baseline="30000" dirty="0"/>
              <a:t>11 </a:t>
            </a:r>
            <a:r>
              <a:rPr lang="en-US" sz="5100" dirty="0"/>
              <a:t>Does a spring pour forth from the same opening both fresh and salt water? </a:t>
            </a:r>
            <a:r>
              <a:rPr lang="en-US" sz="5100" baseline="30000" dirty="0"/>
              <a:t>12 </a:t>
            </a:r>
            <a:r>
              <a:rPr lang="en-US" sz="5100" dirty="0"/>
              <a:t>Can a fig tree, my brothers, bear olives, or a grapevine produce figs? Neither can a salt pond yield fresh water.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383246"/>
            <a:ext cx="81029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James 3: 2, 5-12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8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tongue is small, 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is described as a fire,</a:t>
            </a:r>
            <a:r>
              <a:rPr lang="en-US" dirty="0"/>
              <a:t> A world of </a:t>
            </a:r>
            <a:r>
              <a:rPr lang="en-US" dirty="0" smtClean="0"/>
              <a:t>unrighteousness</a:t>
            </a:r>
            <a:r>
              <a:rPr lang="en-US" dirty="0"/>
              <a:t> </a:t>
            </a:r>
            <a:r>
              <a:rPr lang="en-US" dirty="0" smtClean="0"/>
              <a:t>V.6</a:t>
            </a:r>
          </a:p>
          <a:p>
            <a:r>
              <a:rPr lang="en-US" dirty="0" smtClean="0"/>
              <a:t>It sets on fire </a:t>
            </a:r>
            <a:r>
              <a:rPr lang="en-US" b="1" u="sng" dirty="0" smtClean="0"/>
              <a:t>THE ENTIRE COURSE OF LIFE</a:t>
            </a:r>
            <a:r>
              <a:rPr lang="en-US" dirty="0" smtClean="0"/>
              <a:t>, set on fire by hell.</a:t>
            </a:r>
          </a:p>
          <a:p>
            <a:r>
              <a:rPr lang="en-US" dirty="0" smtClean="0"/>
              <a:t>The kind of damage cannot always be measured in property lost or money spent.</a:t>
            </a:r>
          </a:p>
          <a:p>
            <a:r>
              <a:rPr lang="en-US" dirty="0" smtClean="0"/>
              <a:t>It can consume us all at some point in time. </a:t>
            </a:r>
            <a:r>
              <a:rPr lang="en-US" b="1" u="sng" dirty="0" smtClean="0"/>
              <a:t>DO NOT BE FOOLED </a:t>
            </a:r>
            <a:r>
              <a:rPr lang="en-US" dirty="0" smtClean="0"/>
              <a:t>or let you guard down. The tongue can be an edifier and encourager, or it can destroy friendships, families,  and even congregations.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111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words can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Bad News:</a:t>
            </a:r>
            <a:endParaRPr lang="en-US" sz="36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Tear down a congregation. </a:t>
            </a:r>
            <a:r>
              <a:rPr lang="en-US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Ephesians 4:29-31</a:t>
            </a:r>
          </a:p>
          <a:p>
            <a:r>
              <a:rPr lang="en-US" dirty="0" smtClean="0"/>
              <a:t>Drive the lost further from Christ. </a:t>
            </a:r>
            <a:r>
              <a:rPr lang="en-US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James 1:26</a:t>
            </a:r>
          </a:p>
          <a:p>
            <a:r>
              <a:rPr lang="en-US" dirty="0" smtClean="0"/>
              <a:t>Destroy confidence of family and friends</a:t>
            </a:r>
          </a:p>
          <a:p>
            <a:r>
              <a:rPr lang="en-US" dirty="0" smtClean="0"/>
              <a:t>Bring divisions amongst our group (cliques), divide those who should care for one another against each other. </a:t>
            </a:r>
            <a:r>
              <a:rPr lang="en-US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Proverbs 17:9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Good News:</a:t>
            </a:r>
            <a:endParaRPr lang="en-US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Building up a congregation.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Thessalonians 5:11-14</a:t>
            </a:r>
          </a:p>
          <a:p>
            <a:r>
              <a:rPr lang="en-US" dirty="0" smtClean="0"/>
              <a:t>Encouraging others to seek after Christ.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Colossians 1:8</a:t>
            </a:r>
          </a:p>
          <a:p>
            <a:r>
              <a:rPr lang="en-US" dirty="0" smtClean="0"/>
              <a:t>Boost confidence in Family and friends</a:t>
            </a:r>
          </a:p>
          <a:p>
            <a:r>
              <a:rPr lang="en-US" dirty="0" smtClean="0"/>
              <a:t>Bringing people closer together.                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Ecclesiastes 4: 9-10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25496"/>
            <a:ext cx="7772400" cy="1470025"/>
          </a:xfrm>
        </p:spPr>
        <p:txBody>
          <a:bodyPr/>
          <a:lstStyle/>
          <a:p>
            <a:r>
              <a:rPr lang="en-US" dirty="0" smtClean="0"/>
              <a:t>What are you doing?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187235" y="1695521"/>
            <a:ext cx="6400800" cy="455182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Starting Fires</a:t>
            </a:r>
          </a:p>
          <a:p>
            <a:r>
              <a:rPr lang="en-US" sz="6600" dirty="0" smtClean="0"/>
              <a:t>-OR-</a:t>
            </a:r>
          </a:p>
          <a:p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Spreading Good News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6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 special </a:t>
            </a:r>
            <a:r>
              <a:rPr lang="en-US" dirty="0"/>
              <a:t>d</a:t>
            </a:r>
            <a:r>
              <a:rPr lang="en-US" dirty="0" smtClean="0"/>
              <a:t>anger to young folks: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world is especially filled with temptation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Social Media Sites</a:t>
            </a:r>
          </a:p>
          <a:p>
            <a:r>
              <a:rPr lang="en-US" dirty="0" smtClean="0"/>
              <a:t>Desire to fit in, be popular, surrounded by it at school, sporting events, etc.</a:t>
            </a:r>
          </a:p>
          <a:p>
            <a:r>
              <a:rPr lang="en-US" dirty="0" smtClean="0"/>
              <a:t>DO NOT BECOME CLIQUE-ISH</a:t>
            </a:r>
          </a:p>
          <a:p>
            <a:r>
              <a:rPr lang="en-US" dirty="0" smtClean="0"/>
              <a:t>It can happen here…. Be better than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0496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2491</TotalTime>
  <Words>828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Can Prevent Forest Fires</vt:lpstr>
      <vt:lpstr>Cause:  Large Campfire</vt:lpstr>
      <vt:lpstr>Cause:  Something A little Smaller…..</vt:lpstr>
      <vt:lpstr>Cause:  Something even smaller still…..</vt:lpstr>
      <vt:lpstr>Other Small Things That start Fires</vt:lpstr>
      <vt:lpstr>The tongue is small, but….</vt:lpstr>
      <vt:lpstr>Our words can :</vt:lpstr>
      <vt:lpstr>What are you doing?</vt:lpstr>
      <vt:lpstr> A special danger to young folks: </vt:lpstr>
      <vt:lpstr>Danger to US older folks:</vt:lpstr>
      <vt:lpstr>Take Aways:</vt:lpstr>
      <vt:lpstr>Even after a devastating fire, Life can begin a fresh start..</vt:lpstr>
      <vt:lpstr>Don’t go through your life with a fire still burning.</vt:lpstr>
      <vt:lpstr>And Remember…..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Only YOU Can Prevent Forest Fires</dc:title>
  <dc:creator>Elizabeth Warner</dc:creator>
  <cp:lastModifiedBy>Elizabeth Warner</cp:lastModifiedBy>
  <cp:revision>34</cp:revision>
  <dcterms:created xsi:type="dcterms:W3CDTF">2016-03-05T03:40:04Z</dcterms:created>
  <dcterms:modified xsi:type="dcterms:W3CDTF">2016-03-06T21:11:55Z</dcterms:modified>
</cp:coreProperties>
</file>