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9" r:id="rId4"/>
    <p:sldId id="260" r:id="rId5"/>
    <p:sldId id="275" r:id="rId6"/>
    <p:sldId id="276" r:id="rId7"/>
    <p:sldId id="266" r:id="rId8"/>
    <p:sldId id="261" r:id="rId9"/>
    <p:sldId id="269" r:id="rId10"/>
    <p:sldId id="270" r:id="rId11"/>
    <p:sldId id="263" r:id="rId12"/>
    <p:sldId id="264" r:id="rId13"/>
    <p:sldId id="271" r:id="rId14"/>
    <p:sldId id="272" r:id="rId15"/>
    <p:sldId id="265" r:id="rId16"/>
    <p:sldId id="267" r:id="rId17"/>
    <p:sldId id="273" r:id="rId18"/>
    <p:sldId id="274"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6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4/16/2016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4/16/2016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4/16/2016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4/16/2016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4/16/2016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4/16/2016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4/16/2016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685800" y="2194560"/>
            <a:ext cx="10820400" cy="4323686"/>
          </a:xfrm>
        </p:spPr>
        <p:txBody>
          <a:bodyPr/>
          <a:lstStyle/>
          <a:p>
            <a:pPr marL="0" indent="0" algn="ctr">
              <a:buNone/>
            </a:pPr>
            <a:r>
              <a:rPr lang="en-US" sz="4400" dirty="0"/>
              <a:t>Scripture Reading:</a:t>
            </a:r>
          </a:p>
          <a:p>
            <a:pPr marL="0" indent="0" algn="ctr">
              <a:buNone/>
            </a:pPr>
            <a:endParaRPr lang="en-US" sz="4400" dirty="0"/>
          </a:p>
          <a:p>
            <a:pPr marL="0" indent="0" algn="ctr">
              <a:buNone/>
            </a:pPr>
            <a:r>
              <a:rPr lang="en-US" sz="4400" dirty="0"/>
              <a:t>“Be angry and do not sin; do not let the sun go down on your anger, and give no opportunity to the devil.”  (Ephesians 4:26-27)</a:t>
            </a:r>
          </a:p>
          <a:p>
            <a:endParaRPr lang="en-US" dirty="0"/>
          </a:p>
        </p:txBody>
      </p:sp>
    </p:spTree>
    <p:extLst>
      <p:ext uri="{BB962C8B-B14F-4D97-AF65-F5344CB8AC3E}">
        <p14:creationId xmlns:p14="http://schemas.microsoft.com/office/powerpoint/2010/main" val="311730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Don’t Sin</a:t>
            </a:r>
          </a:p>
          <a:p>
            <a:pPr lvl="1"/>
            <a:endParaRPr lang="en-US" sz="3400" dirty="0"/>
          </a:p>
          <a:p>
            <a:pPr lvl="1"/>
            <a:r>
              <a:rPr lang="en-US" sz="3400" dirty="0"/>
              <a:t>“But I say to you that everyone who is angry with his brother will be liable to judgment; whoever insults his brother will be liable to the council; and whoever says, 'You fool!' will be liable to the hell of fire.” (Matthew 5:22)</a:t>
            </a:r>
          </a:p>
          <a:p>
            <a:pPr lvl="1"/>
            <a:endParaRPr lang="en-US" sz="3400" dirty="0"/>
          </a:p>
          <a:p>
            <a:endParaRPr lang="en-US" dirty="0"/>
          </a:p>
        </p:txBody>
      </p:sp>
    </p:spTree>
    <p:extLst>
      <p:ext uri="{BB962C8B-B14F-4D97-AF65-F5344CB8AC3E}">
        <p14:creationId xmlns:p14="http://schemas.microsoft.com/office/powerpoint/2010/main" val="2728129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Be Angry</a:t>
            </a:r>
          </a:p>
          <a:p>
            <a:endParaRPr lang="en-US" sz="3600" dirty="0"/>
          </a:p>
          <a:p>
            <a:r>
              <a:rPr lang="en-US" sz="3600" dirty="0"/>
              <a:t>Don’t Sin</a:t>
            </a:r>
          </a:p>
          <a:p>
            <a:endParaRPr lang="en-US" sz="3600" dirty="0"/>
          </a:p>
          <a:p>
            <a:r>
              <a:rPr lang="en-US" sz="3600" dirty="0"/>
              <a:t>Keep Control</a:t>
            </a:r>
          </a:p>
          <a:p>
            <a:endParaRPr lang="en-US" sz="3600" dirty="0"/>
          </a:p>
          <a:p>
            <a:endParaRPr lang="en-US" dirty="0"/>
          </a:p>
        </p:txBody>
      </p:sp>
    </p:spTree>
    <p:extLst>
      <p:ext uri="{BB962C8B-B14F-4D97-AF65-F5344CB8AC3E}">
        <p14:creationId xmlns:p14="http://schemas.microsoft.com/office/powerpoint/2010/main" val="3345794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Keep Control</a:t>
            </a:r>
          </a:p>
          <a:p>
            <a:pPr lvl="1"/>
            <a:endParaRPr lang="en-US" sz="3400" dirty="0"/>
          </a:p>
          <a:p>
            <a:pPr lvl="1"/>
            <a:r>
              <a:rPr lang="en-US" sz="3400" dirty="0"/>
              <a:t>“Be angry and do not sin; </a:t>
            </a:r>
            <a:r>
              <a:rPr lang="en-US" sz="3400" dirty="0">
                <a:solidFill>
                  <a:srgbClr val="FFFF00"/>
                </a:solidFill>
              </a:rPr>
              <a:t>do not let the sun go down on your anger</a:t>
            </a:r>
            <a:r>
              <a:rPr lang="en-US" sz="3400" dirty="0"/>
              <a:t>, and give no opportunity to the devil.” (Ephesians 4:26-27)</a:t>
            </a:r>
          </a:p>
          <a:p>
            <a:endParaRPr lang="en-US" sz="3600" dirty="0"/>
          </a:p>
          <a:p>
            <a:endParaRPr lang="en-US" dirty="0"/>
          </a:p>
        </p:txBody>
      </p:sp>
    </p:spTree>
    <p:extLst>
      <p:ext uri="{BB962C8B-B14F-4D97-AF65-F5344CB8AC3E}">
        <p14:creationId xmlns:p14="http://schemas.microsoft.com/office/powerpoint/2010/main" val="131846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Keep Control</a:t>
            </a:r>
          </a:p>
          <a:p>
            <a:pPr lvl="1"/>
            <a:endParaRPr lang="en-US" sz="3400" dirty="0"/>
          </a:p>
          <a:p>
            <a:pPr lvl="1"/>
            <a:r>
              <a:rPr lang="en-US" sz="3400" dirty="0"/>
              <a:t>“Know this, my beloved brothers: let every person be quick to hear, slow to speak, slow to anger; for the anger of man does not produce the righteousness of God.” (James 1:19-20)</a:t>
            </a:r>
          </a:p>
          <a:p>
            <a:pPr lvl="1"/>
            <a:endParaRPr lang="en-US" sz="3400" dirty="0"/>
          </a:p>
          <a:p>
            <a:endParaRPr lang="en-US" dirty="0"/>
          </a:p>
        </p:txBody>
      </p:sp>
    </p:spTree>
    <p:extLst>
      <p:ext uri="{BB962C8B-B14F-4D97-AF65-F5344CB8AC3E}">
        <p14:creationId xmlns:p14="http://schemas.microsoft.com/office/powerpoint/2010/main" val="296625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Keep Control</a:t>
            </a:r>
          </a:p>
          <a:p>
            <a:pPr lvl="1"/>
            <a:endParaRPr lang="en-US" sz="3400" dirty="0"/>
          </a:p>
          <a:p>
            <a:pPr lvl="1"/>
            <a:r>
              <a:rPr lang="en-US" sz="3400" dirty="0"/>
              <a:t>“But now you must put them all away: anger, wrath, malice, slander, and obscene talk from your mouth.” (Colossians 3:8)</a:t>
            </a:r>
          </a:p>
          <a:p>
            <a:endParaRPr lang="en-US" sz="3600" dirty="0"/>
          </a:p>
          <a:p>
            <a:endParaRPr lang="en-US" dirty="0"/>
          </a:p>
        </p:txBody>
      </p:sp>
    </p:spTree>
    <p:extLst>
      <p:ext uri="{BB962C8B-B14F-4D97-AF65-F5344CB8AC3E}">
        <p14:creationId xmlns:p14="http://schemas.microsoft.com/office/powerpoint/2010/main" val="269989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Be Angry</a:t>
            </a:r>
          </a:p>
          <a:p>
            <a:endParaRPr lang="en-US" sz="3600" dirty="0"/>
          </a:p>
          <a:p>
            <a:r>
              <a:rPr lang="en-US" sz="3600" dirty="0"/>
              <a:t>Don’t Sin</a:t>
            </a:r>
          </a:p>
          <a:p>
            <a:endParaRPr lang="en-US" sz="3600" dirty="0"/>
          </a:p>
          <a:p>
            <a:r>
              <a:rPr lang="en-US" sz="3600" dirty="0"/>
              <a:t>Keep Control</a:t>
            </a:r>
          </a:p>
          <a:p>
            <a:endParaRPr lang="en-US" sz="3600" dirty="0"/>
          </a:p>
          <a:p>
            <a:r>
              <a:rPr lang="en-US" sz="3600" dirty="0"/>
              <a:t>Realize the Danger</a:t>
            </a:r>
          </a:p>
          <a:p>
            <a:endParaRPr lang="en-US" dirty="0"/>
          </a:p>
        </p:txBody>
      </p:sp>
    </p:spTree>
    <p:extLst>
      <p:ext uri="{BB962C8B-B14F-4D97-AF65-F5344CB8AC3E}">
        <p14:creationId xmlns:p14="http://schemas.microsoft.com/office/powerpoint/2010/main" val="242518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Realize the Danger</a:t>
            </a:r>
          </a:p>
          <a:p>
            <a:pPr lvl="1"/>
            <a:endParaRPr lang="en-US" sz="3400" dirty="0"/>
          </a:p>
          <a:p>
            <a:pPr lvl="1"/>
            <a:r>
              <a:rPr lang="en-US" sz="3400" dirty="0"/>
              <a:t>“Be angry and do not sin; do not let the sun go down on your anger, and </a:t>
            </a:r>
            <a:r>
              <a:rPr lang="en-US" sz="3400" dirty="0">
                <a:solidFill>
                  <a:srgbClr val="FFFF00"/>
                </a:solidFill>
              </a:rPr>
              <a:t>give no opportunity to the devil.</a:t>
            </a:r>
            <a:r>
              <a:rPr lang="en-US" sz="3400" dirty="0"/>
              <a:t>” (Ephesians 4:26-27)</a:t>
            </a:r>
          </a:p>
          <a:p>
            <a:endParaRPr lang="en-US" sz="3600" dirty="0"/>
          </a:p>
          <a:p>
            <a:endParaRPr lang="en-US" dirty="0"/>
          </a:p>
        </p:txBody>
      </p:sp>
    </p:spTree>
    <p:extLst>
      <p:ext uri="{BB962C8B-B14F-4D97-AF65-F5344CB8AC3E}">
        <p14:creationId xmlns:p14="http://schemas.microsoft.com/office/powerpoint/2010/main" val="106989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Realize the Danger</a:t>
            </a:r>
          </a:p>
          <a:p>
            <a:pPr lvl="1"/>
            <a:endParaRPr lang="en-US" sz="3400" dirty="0"/>
          </a:p>
          <a:p>
            <a:pPr lvl="1"/>
            <a:r>
              <a:rPr lang="en-US" sz="3400" dirty="0"/>
              <a:t>“Be not quick in your spirit to become angry, for anger lodges in the heart of fools.” (Ecclesiastes 7:9)</a:t>
            </a:r>
          </a:p>
          <a:p>
            <a:pPr lvl="1"/>
            <a:endParaRPr lang="en-US" sz="3400" dirty="0"/>
          </a:p>
          <a:p>
            <a:endParaRPr lang="en-US" dirty="0"/>
          </a:p>
        </p:txBody>
      </p:sp>
    </p:spTree>
    <p:extLst>
      <p:ext uri="{BB962C8B-B14F-4D97-AF65-F5344CB8AC3E}">
        <p14:creationId xmlns:p14="http://schemas.microsoft.com/office/powerpoint/2010/main" val="458717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Realize the Danger</a:t>
            </a:r>
          </a:p>
          <a:p>
            <a:pPr lvl="1"/>
            <a:endParaRPr lang="en-US" sz="3400" dirty="0"/>
          </a:p>
          <a:p>
            <a:pPr lvl="1"/>
            <a:r>
              <a:rPr lang="en-US" sz="3400" dirty="0"/>
              <a:t>“One who is wise is cautious and turns away from evil, but a fool is reckless and careless. A man of quick temper acts foolishly, and a man of evil devices is hated.” (Proverbs 14:16-17)</a:t>
            </a:r>
          </a:p>
          <a:p>
            <a:pPr lvl="1"/>
            <a:endParaRPr lang="en-US" sz="3400" dirty="0"/>
          </a:p>
          <a:p>
            <a:endParaRPr lang="en-US" dirty="0"/>
          </a:p>
        </p:txBody>
      </p:sp>
    </p:spTree>
    <p:extLst>
      <p:ext uri="{BB962C8B-B14F-4D97-AF65-F5344CB8AC3E}">
        <p14:creationId xmlns:p14="http://schemas.microsoft.com/office/powerpoint/2010/main" val="86448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Be Angry</a:t>
            </a:r>
          </a:p>
          <a:p>
            <a:endParaRPr lang="en-US" sz="3600" dirty="0"/>
          </a:p>
          <a:p>
            <a:r>
              <a:rPr lang="en-US" sz="3600" dirty="0"/>
              <a:t>Don’t Sin</a:t>
            </a:r>
          </a:p>
          <a:p>
            <a:endParaRPr lang="en-US" sz="3600" dirty="0"/>
          </a:p>
          <a:p>
            <a:r>
              <a:rPr lang="en-US" sz="3600" dirty="0"/>
              <a:t>Keep Control</a:t>
            </a:r>
          </a:p>
          <a:p>
            <a:endParaRPr lang="en-US" sz="3600" dirty="0"/>
          </a:p>
          <a:p>
            <a:r>
              <a:rPr lang="en-US" sz="3600" dirty="0"/>
              <a:t>Realize the Danger</a:t>
            </a:r>
          </a:p>
          <a:p>
            <a:endParaRPr lang="en-US" dirty="0"/>
          </a:p>
        </p:txBody>
      </p:sp>
    </p:spTree>
    <p:extLst>
      <p:ext uri="{BB962C8B-B14F-4D97-AF65-F5344CB8AC3E}">
        <p14:creationId xmlns:p14="http://schemas.microsoft.com/office/powerpoint/2010/main" val="1040438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69" y="1803405"/>
            <a:ext cx="11945923" cy="1825096"/>
          </a:xfrm>
        </p:spPr>
        <p:txBody>
          <a:bodyPr>
            <a:normAutofit/>
          </a:bodyPr>
          <a:lstStyle/>
          <a:p>
            <a:pPr algn="ctr"/>
            <a:r>
              <a:rPr lang="en-US" sz="8000" b="1" dirty="0"/>
              <a:t>Controlling Anger</a:t>
            </a:r>
          </a:p>
        </p:txBody>
      </p:sp>
      <p:sp>
        <p:nvSpPr>
          <p:cNvPr id="3" name="Subtitle 2"/>
          <p:cNvSpPr>
            <a:spLocks noGrp="1"/>
          </p:cNvSpPr>
          <p:nvPr>
            <p:ph type="subTitle" idx="1"/>
          </p:nvPr>
        </p:nvSpPr>
        <p:spPr/>
        <p:txBody>
          <a:bodyPr>
            <a:normAutofit/>
          </a:bodyPr>
          <a:lstStyle/>
          <a:p>
            <a:pPr algn="ctr"/>
            <a:r>
              <a:rPr lang="en-US" sz="3600" dirty="0"/>
              <a:t>Ephesians 4:26-27</a:t>
            </a:r>
          </a:p>
        </p:txBody>
      </p:sp>
    </p:spTree>
    <p:extLst>
      <p:ext uri="{BB962C8B-B14F-4D97-AF65-F5344CB8AC3E}">
        <p14:creationId xmlns:p14="http://schemas.microsoft.com/office/powerpoint/2010/main" val="546701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pPr marL="0" indent="0">
              <a:buNone/>
            </a:pPr>
            <a:endParaRPr lang="en-US" sz="3600" dirty="0"/>
          </a:p>
          <a:p>
            <a:endParaRPr lang="en-US" dirty="0"/>
          </a:p>
        </p:txBody>
      </p:sp>
      <p:pic>
        <p:nvPicPr>
          <p:cNvPr id="4" name="Picture 3"/>
          <p:cNvPicPr>
            <a:picLocks noChangeAspect="1"/>
          </p:cNvPicPr>
          <p:nvPr/>
        </p:nvPicPr>
        <p:blipFill>
          <a:blip r:embed="rId2"/>
          <a:stretch>
            <a:fillRect/>
          </a:stretch>
        </p:blipFill>
        <p:spPr>
          <a:xfrm>
            <a:off x="201334" y="1836927"/>
            <a:ext cx="5511569" cy="3879296"/>
          </a:xfrm>
          <a:prstGeom prst="rect">
            <a:avLst/>
          </a:prstGeom>
        </p:spPr>
      </p:pic>
      <p:pic>
        <p:nvPicPr>
          <p:cNvPr id="5" name="Picture 4"/>
          <p:cNvPicPr>
            <a:picLocks noChangeAspect="1"/>
          </p:cNvPicPr>
          <p:nvPr/>
        </p:nvPicPr>
        <p:blipFill>
          <a:blip r:embed="rId3"/>
          <a:stretch>
            <a:fillRect/>
          </a:stretch>
        </p:blipFill>
        <p:spPr>
          <a:xfrm>
            <a:off x="7046753" y="3182822"/>
            <a:ext cx="5008228" cy="3545150"/>
          </a:xfrm>
          <a:prstGeom prst="rect">
            <a:avLst/>
          </a:prstGeom>
        </p:spPr>
      </p:pic>
    </p:spTree>
    <p:extLst>
      <p:ext uri="{BB962C8B-B14F-4D97-AF65-F5344CB8AC3E}">
        <p14:creationId xmlns:p14="http://schemas.microsoft.com/office/powerpoint/2010/main" val="145908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Be Angry</a:t>
            </a:r>
          </a:p>
          <a:p>
            <a:pPr lvl="1"/>
            <a:endParaRPr lang="en-US" sz="3400" dirty="0"/>
          </a:p>
          <a:p>
            <a:pPr lvl="1"/>
            <a:r>
              <a:rPr lang="en-US" sz="3400" dirty="0"/>
              <a:t>“</a:t>
            </a:r>
            <a:r>
              <a:rPr lang="en-US" sz="3400" dirty="0">
                <a:solidFill>
                  <a:srgbClr val="FFFF00"/>
                </a:solidFill>
              </a:rPr>
              <a:t>Be angry </a:t>
            </a:r>
            <a:r>
              <a:rPr lang="en-US" sz="3400" dirty="0"/>
              <a:t>and do not sin; do not let the sun go down on your anger, and give no opportunity to the devil.” (Ephesians 4:26-27)</a:t>
            </a:r>
          </a:p>
          <a:p>
            <a:endParaRPr lang="en-US" dirty="0"/>
          </a:p>
        </p:txBody>
      </p:sp>
    </p:spTree>
    <p:extLst>
      <p:ext uri="{BB962C8B-B14F-4D97-AF65-F5344CB8AC3E}">
        <p14:creationId xmlns:p14="http://schemas.microsoft.com/office/powerpoint/2010/main" val="30567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Be Angry</a:t>
            </a:r>
          </a:p>
          <a:p>
            <a:pPr lvl="1"/>
            <a:endParaRPr lang="en-US" sz="3400" dirty="0"/>
          </a:p>
          <a:p>
            <a:pPr lvl="1"/>
            <a:r>
              <a:rPr lang="en-US" sz="3400" dirty="0"/>
              <a:t>“And with whom was he provoked for forty years? Was it not with those who sinned, whose bodies fell in the wilderness?” (Hebrews 3:17)</a:t>
            </a:r>
          </a:p>
          <a:p>
            <a:endParaRPr lang="en-US" sz="3600" dirty="0"/>
          </a:p>
          <a:p>
            <a:endParaRPr lang="en-US" dirty="0"/>
          </a:p>
        </p:txBody>
      </p:sp>
    </p:spTree>
    <p:extLst>
      <p:ext uri="{BB962C8B-B14F-4D97-AF65-F5344CB8AC3E}">
        <p14:creationId xmlns:p14="http://schemas.microsoft.com/office/powerpoint/2010/main" val="1139746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Be Angry</a:t>
            </a:r>
          </a:p>
          <a:p>
            <a:pPr lvl="1"/>
            <a:endParaRPr lang="en-US" sz="3400" dirty="0"/>
          </a:p>
          <a:p>
            <a:pPr lvl="1"/>
            <a:r>
              <a:rPr lang="en-US" sz="3400" dirty="0"/>
              <a:t>“God is a righteous judge, and a God who feels indignation every day.” (Psalm 7:11)</a:t>
            </a:r>
          </a:p>
          <a:p>
            <a:pPr lvl="1"/>
            <a:endParaRPr lang="en-US" sz="3400" dirty="0"/>
          </a:p>
          <a:p>
            <a:endParaRPr lang="en-US" dirty="0"/>
          </a:p>
        </p:txBody>
      </p:sp>
    </p:spTree>
    <p:extLst>
      <p:ext uri="{BB962C8B-B14F-4D97-AF65-F5344CB8AC3E}">
        <p14:creationId xmlns:p14="http://schemas.microsoft.com/office/powerpoint/2010/main" val="281513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Be Angry</a:t>
            </a:r>
          </a:p>
          <a:p>
            <a:endParaRPr lang="en-US" sz="3600" dirty="0"/>
          </a:p>
          <a:p>
            <a:r>
              <a:rPr lang="en-US" sz="3600" dirty="0"/>
              <a:t>Don’t Sin</a:t>
            </a:r>
          </a:p>
          <a:p>
            <a:endParaRPr lang="en-US" sz="3600" dirty="0"/>
          </a:p>
          <a:p>
            <a:endParaRPr lang="en-US" dirty="0"/>
          </a:p>
        </p:txBody>
      </p:sp>
    </p:spTree>
    <p:extLst>
      <p:ext uri="{BB962C8B-B14F-4D97-AF65-F5344CB8AC3E}">
        <p14:creationId xmlns:p14="http://schemas.microsoft.com/office/powerpoint/2010/main" val="35933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lstStyle/>
          <a:p>
            <a:r>
              <a:rPr lang="en-US" sz="3600" dirty="0"/>
              <a:t>Don’t Sin</a:t>
            </a:r>
          </a:p>
          <a:p>
            <a:pPr lvl="1"/>
            <a:endParaRPr lang="en-US" sz="3400" dirty="0"/>
          </a:p>
          <a:p>
            <a:pPr lvl="1"/>
            <a:r>
              <a:rPr lang="en-US" sz="3400" dirty="0"/>
              <a:t>“Be angry and </a:t>
            </a:r>
            <a:r>
              <a:rPr lang="en-US" sz="3400" dirty="0">
                <a:solidFill>
                  <a:srgbClr val="FFFF00"/>
                </a:solidFill>
              </a:rPr>
              <a:t>do not sin</a:t>
            </a:r>
            <a:r>
              <a:rPr lang="en-US" sz="3400" dirty="0"/>
              <a:t>; do not let the sun go down on your anger, and give no opportunity to the devil.” (Ephesians 4:26-27)</a:t>
            </a:r>
          </a:p>
          <a:p>
            <a:endParaRPr lang="en-US" sz="3600" dirty="0"/>
          </a:p>
          <a:p>
            <a:endParaRPr lang="en-US" dirty="0"/>
          </a:p>
        </p:txBody>
      </p:sp>
    </p:spTree>
    <p:extLst>
      <p:ext uri="{BB962C8B-B14F-4D97-AF65-F5344CB8AC3E}">
        <p14:creationId xmlns:p14="http://schemas.microsoft.com/office/powerpoint/2010/main" val="420217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6869"/>
            <a:ext cx="9296400" cy="1293028"/>
          </a:xfrm>
        </p:spPr>
        <p:txBody>
          <a:bodyPr>
            <a:normAutofit/>
          </a:bodyPr>
          <a:lstStyle/>
          <a:p>
            <a:r>
              <a:rPr lang="en-US" sz="6000" b="1" dirty="0"/>
              <a:t>Controlling Anger</a:t>
            </a:r>
          </a:p>
        </p:txBody>
      </p:sp>
      <p:sp>
        <p:nvSpPr>
          <p:cNvPr id="3" name="Content Placeholder 2"/>
          <p:cNvSpPr>
            <a:spLocks noGrp="1"/>
          </p:cNvSpPr>
          <p:nvPr>
            <p:ph idx="1"/>
          </p:nvPr>
        </p:nvSpPr>
        <p:spPr>
          <a:xfrm>
            <a:off x="201335" y="1679897"/>
            <a:ext cx="11853645" cy="5048074"/>
          </a:xfrm>
        </p:spPr>
        <p:txBody>
          <a:bodyPr>
            <a:normAutofit/>
          </a:bodyPr>
          <a:lstStyle/>
          <a:p>
            <a:r>
              <a:rPr lang="en-US" sz="3600" dirty="0"/>
              <a:t>Don’t Sin</a:t>
            </a:r>
          </a:p>
          <a:p>
            <a:pPr lvl="1"/>
            <a:endParaRPr lang="en-US" sz="3400" dirty="0"/>
          </a:p>
          <a:p>
            <a:pPr lvl="1"/>
            <a:r>
              <a:rPr lang="en-US" sz="3400" dirty="0"/>
              <a:t>“... So Cain was very angry … The LORD said to Cain, "Why are you angry, and why has your face fallen? If you do well, will you not be accepted? And if you do not do well, sin is crouching at the door. Its desire is for you, but you must rule over it." Cain spoke to Abel his brother. And when they were in the field, Cain rose up against his brother Abel and killed him.” (Genesis 4:5-8)</a:t>
            </a:r>
          </a:p>
          <a:p>
            <a:pPr lvl="1"/>
            <a:endParaRPr lang="en-US" sz="3400" dirty="0"/>
          </a:p>
          <a:p>
            <a:endParaRPr lang="en-US" dirty="0"/>
          </a:p>
        </p:txBody>
      </p:sp>
    </p:spTree>
    <p:extLst>
      <p:ext uri="{BB962C8B-B14F-4D97-AF65-F5344CB8AC3E}">
        <p14:creationId xmlns:p14="http://schemas.microsoft.com/office/powerpoint/2010/main" val="1127273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72</TotalTime>
  <Words>585</Words>
  <Application>Microsoft Office PowerPoint</Application>
  <PresentationFormat>Widescreen</PresentationFormat>
  <Paragraphs>81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Century Gothic</vt:lpstr>
      <vt:lpstr>Vapor Trail</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lpstr>Controlling Anger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Controlling Anger</dc:title>
  <dc:creator>Paul Adams</dc:creator>
  <cp:lastModifiedBy>Paul Adams</cp:lastModifiedBy>
  <cp:revision>6</cp:revision>
  <dcterms:created xsi:type="dcterms:W3CDTF">2016-04-16T14:51:34Z</dcterms:created>
  <dcterms:modified xsi:type="dcterms:W3CDTF">2016-04-17T02:08:45Z</dcterms:modified>
</cp:coreProperties>
</file>