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18"/>
  </p:notesMasterIdLst>
  <p:handoutMasterIdLst>
    <p:handoutMasterId r:id="rId19"/>
  </p:handoutMasterIdLst>
  <p:sldIdLst>
    <p:sldId id="280" r:id="rId3"/>
    <p:sldId id="264" r:id="rId4"/>
    <p:sldId id="265" r:id="rId5"/>
    <p:sldId id="271" r:id="rId6"/>
    <p:sldId id="272" r:id="rId7"/>
    <p:sldId id="273" r:id="rId8"/>
    <p:sldId id="266" r:id="rId9"/>
    <p:sldId id="267" r:id="rId10"/>
    <p:sldId id="274" r:id="rId11"/>
    <p:sldId id="275" r:id="rId12"/>
    <p:sldId id="268" r:id="rId13"/>
    <p:sldId id="269" r:id="rId14"/>
    <p:sldId id="277" r:id="rId15"/>
    <p:sldId id="27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5" d="100"/>
          <a:sy n="85" d="100"/>
        </p:scale>
        <p:origin x="90" y="132"/>
      </p:cViewPr>
      <p:guideLst/>
    </p:cSldViewPr>
  </p:slideViewPr>
  <p:notesTextViewPr>
    <p:cViewPr>
      <p:scale>
        <a:sx n="1" d="1"/>
        <a:sy n="1" d="1"/>
      </p:scale>
      <p:origin x="0" y="0"/>
    </p:cViewPr>
  </p:notesTextViewPr>
  <p:notesViewPr>
    <p:cSldViewPr snapToGrid="0">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E8870F-1A48-43A2-A007-2348C2B9745E}" type="datetimeFigureOut">
              <a:rPr lang="en-US" smtClean="0"/>
              <a:t>4/23/2016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1AC5B93-CA34-49DE-A280-558E83BB834C}" type="slidenum">
              <a:rPr lang="en-US" smtClean="0"/>
              <a:t>‹#›</a:t>
            </a:fld>
            <a:endParaRPr lang="en-US"/>
          </a:p>
        </p:txBody>
      </p:sp>
    </p:spTree>
    <p:extLst>
      <p:ext uri="{BB962C8B-B14F-4D97-AF65-F5344CB8AC3E}">
        <p14:creationId xmlns:p14="http://schemas.microsoft.com/office/powerpoint/2010/main" val="1544394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DBB9B0-4661-411B-B556-887633A3B128}" type="datetimeFigureOut">
              <a:rPr lang="en-US" smtClean="0"/>
              <a:t>4/23/2016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4F3E57-140F-42E5-ACA7-3B197A5F54F0}" type="slidenum">
              <a:rPr lang="en-US" smtClean="0"/>
              <a:t>‹#›</a:t>
            </a:fld>
            <a:endParaRPr lang="en-US"/>
          </a:p>
        </p:txBody>
      </p:sp>
    </p:spTree>
    <p:extLst>
      <p:ext uri="{BB962C8B-B14F-4D97-AF65-F5344CB8AC3E}">
        <p14:creationId xmlns:p14="http://schemas.microsoft.com/office/powerpoint/2010/main" val="1194886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4F3E57-140F-42E5-ACA7-3B197A5F54F0}" type="slidenum">
              <a:rPr lang="en-US" smtClean="0"/>
              <a:t>2</a:t>
            </a:fld>
            <a:endParaRPr lang="en-US"/>
          </a:p>
        </p:txBody>
      </p:sp>
    </p:spTree>
    <p:extLst>
      <p:ext uri="{BB962C8B-B14F-4D97-AF65-F5344CB8AC3E}">
        <p14:creationId xmlns:p14="http://schemas.microsoft.com/office/powerpoint/2010/main" val="19898805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3248464"/>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tx2"/>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17" name="Subtitle 16"/>
          <p:cNvSpPr>
            <a:spLocks noGrp="1"/>
          </p:cNvSpPr>
          <p:nvPr>
            <p:ph type="subTitle" idx="1"/>
          </p:nvPr>
        </p:nvSpPr>
        <p:spPr>
          <a:xfrm>
            <a:off x="711200" y="5105400"/>
            <a:ext cx="10472928" cy="1752600"/>
          </a:xfrm>
        </p:spPr>
        <p:txBody>
          <a:bodyPr lIns="0" rIns="18288"/>
          <a:lstStyle>
            <a:lvl1pPr marL="0" marR="45720" indent="0" algn="r">
              <a:buNone/>
              <a:defRPr>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265B2A9E-FA78-4A40-988A-1CE830CDEED2}" type="datetime1">
              <a:rPr lang="en-US" smtClean="0"/>
              <a:t>4/23/2016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8184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92A044C-D33A-4646-9F43-140BF7C29466}" type="datetime1">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091261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914402"/>
            <a:ext cx="2743200" cy="5211763"/>
          </a:xfrm>
        </p:spPr>
        <p:txBody>
          <a:bodyPr vert="eaVert"/>
          <a:lstStyle/>
          <a:p>
            <a:r>
              <a:rPr kumimoji="0" lang="en-US"/>
              <a:t>Click to edit Master title style</a:t>
            </a:r>
            <a:endParaRPr kumimoji="0" lang="en-US" dirty="0"/>
          </a:p>
        </p:txBody>
      </p:sp>
      <p:sp>
        <p:nvSpPr>
          <p:cNvPr id="3" name="Vertical Text Placeholder 2"/>
          <p:cNvSpPr>
            <a:spLocks noGrp="1"/>
          </p:cNvSpPr>
          <p:nvPr>
            <p:ph type="body" orient="vert" idx="1"/>
          </p:nvPr>
        </p:nvSpPr>
        <p:spPr>
          <a:xfrm>
            <a:off x="1104900" y="914402"/>
            <a:ext cx="6121400" cy="5211763"/>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F8761A-AF70-4876-A6F0-1286775C4F08}" type="datetime1">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90635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3C1596B4-361F-43A8-B168-DA893180BFB8}" type="datetime1">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259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4900" y="1316736"/>
            <a:ext cx="90678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tx2"/>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104900" y="2704664"/>
            <a:ext cx="9067800" cy="1509712"/>
          </a:xfrm>
        </p:spPr>
        <p:txBody>
          <a:bodyPr lIns="45720" rIns="45720" anchor="t"/>
          <a:lstStyle>
            <a:lvl1pPr marL="0" indent="0">
              <a:buNone/>
              <a:defRPr sz="22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4" name="Date Placeholder 3"/>
          <p:cNvSpPr>
            <a:spLocks noGrp="1"/>
          </p:cNvSpPr>
          <p:nvPr>
            <p:ph type="dt" sz="half" idx="10"/>
          </p:nvPr>
        </p:nvSpPr>
        <p:spPr/>
        <p:txBody>
          <a:bodyPr/>
          <a:lstStyle/>
          <a:p>
            <a:fld id="{41B625F6-6FC2-4B0A-BA54-6199C805DC6A}" type="datetime1">
              <a:rPr lang="en-US" smtClean="0"/>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45614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04900" y="704088"/>
            <a:ext cx="9067800" cy="1143000"/>
          </a:xfrm>
        </p:spPr>
        <p:txBody>
          <a:bodyPr/>
          <a:lstStyle/>
          <a:p>
            <a:r>
              <a:rPr kumimoji="0" lang="en-US"/>
              <a:t>Click to edit Master title style</a:t>
            </a:r>
            <a:endParaRPr kumimoji="0" lang="en-US" dirty="0"/>
          </a:p>
        </p:txBody>
      </p:sp>
      <p:sp>
        <p:nvSpPr>
          <p:cNvPr id="3" name="Content Placeholder 2"/>
          <p:cNvSpPr>
            <a:spLocks noGrp="1"/>
          </p:cNvSpPr>
          <p:nvPr>
            <p:ph sz="half" idx="1"/>
          </p:nvPr>
        </p:nvSpPr>
        <p:spPr>
          <a:xfrm>
            <a:off x="1122546" y="1920085"/>
            <a:ext cx="4389120" cy="4434840"/>
          </a:xfrm>
        </p:spPr>
        <p:txBody>
          <a:bodyPr/>
          <a:lstStyle>
            <a:lvl1pPr>
              <a:defRPr sz="24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5783580" y="1920085"/>
            <a:ext cx="438912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290691E0-6248-44D5-A750-839F2D339198}" type="datetime1">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60549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4848" y="704088"/>
            <a:ext cx="9027852" cy="1143000"/>
          </a:xfrm>
        </p:spPr>
        <p:txBody>
          <a:bodyPr tIns="45720" anchor="b"/>
          <a:lstStyle>
            <a:lvl1pPr>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1144848" y="1855248"/>
            <a:ext cx="4389120"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4" name="Text Placeholder 3"/>
          <p:cNvSpPr>
            <a:spLocks noGrp="1"/>
          </p:cNvSpPr>
          <p:nvPr>
            <p:ph type="body" sz="half" idx="3"/>
          </p:nvPr>
        </p:nvSpPr>
        <p:spPr>
          <a:xfrm>
            <a:off x="5769260" y="1859758"/>
            <a:ext cx="4389120"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1144848" y="2514600"/>
            <a:ext cx="438912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769260" y="2514600"/>
            <a:ext cx="4389120"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Date Placeholder 6"/>
          <p:cNvSpPr>
            <a:spLocks noGrp="1"/>
          </p:cNvSpPr>
          <p:nvPr>
            <p:ph type="dt" sz="half" idx="10"/>
          </p:nvPr>
        </p:nvSpPr>
        <p:spPr/>
        <p:txBody>
          <a:bodyPr/>
          <a:lstStyle/>
          <a:p>
            <a:fld id="{E1F8FECA-DDCC-464F-B9A8-47361C66BB75}" type="datetime1">
              <a:rPr lang="en-US" smtClean="0"/>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880433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04900" y="704088"/>
            <a:ext cx="9067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800" b="0">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3" name="Date Placeholder 2"/>
          <p:cNvSpPr>
            <a:spLocks noGrp="1"/>
          </p:cNvSpPr>
          <p:nvPr>
            <p:ph type="dt" sz="half" idx="10"/>
          </p:nvPr>
        </p:nvSpPr>
        <p:spPr/>
        <p:txBody>
          <a:bodyPr/>
          <a:lstStyle/>
          <a:p>
            <a:fld id="{DDD018D0-BDA9-4E9F-8870-250C3889579F}" type="datetime1">
              <a:rPr lang="en-US" smtClean="0"/>
              <a:t>4/23/2016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172292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503B1-0D5A-42BC-A128-61B2437864A1}" type="datetime1">
              <a:rPr lang="en-US" smtClean="0"/>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31436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37420" y="514352"/>
            <a:ext cx="3657600" cy="1162050"/>
          </a:xfrm>
        </p:spPr>
        <p:txBody>
          <a:bodyPr lIns="0" anchor="b">
            <a:noAutofit/>
          </a:bodyPr>
          <a:lstStyle>
            <a:lvl1pPr algn="l" rtl="0">
              <a:spcBef>
                <a:spcPct val="0"/>
              </a:spcBef>
              <a:buNone/>
              <a:defRPr sz="2400" b="0">
                <a:ln>
                  <a:noFill/>
                </a:ln>
                <a:solidFill>
                  <a:schemeClr val="tx2"/>
                </a:solidFill>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2"/>
          </p:nvPr>
        </p:nvSpPr>
        <p:spPr>
          <a:xfrm>
            <a:off x="1137420" y="1676400"/>
            <a:ext cx="3657600" cy="4572000"/>
          </a:xfrm>
        </p:spPr>
        <p:txBody>
          <a:bodyPr lIns="18288" rIns="18288">
            <a:normAutofit/>
          </a:bodyPr>
          <a:lstStyle>
            <a:lvl1pPr marL="0" indent="0" algn="l">
              <a:buNone/>
              <a:defRPr sz="18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Edit Master text styles</a:t>
            </a:r>
          </a:p>
        </p:txBody>
      </p:sp>
      <p:sp>
        <p:nvSpPr>
          <p:cNvPr id="4" name="Content Placeholder 3"/>
          <p:cNvSpPr>
            <a:spLocks noGrp="1"/>
          </p:cNvSpPr>
          <p:nvPr>
            <p:ph sz="half" idx="1"/>
          </p:nvPr>
        </p:nvSpPr>
        <p:spPr>
          <a:xfrm>
            <a:off x="5084956" y="1676400"/>
            <a:ext cx="5087744" cy="4572000"/>
          </a:xfrm>
        </p:spPr>
        <p:txBody>
          <a:bodyPr tIns="0">
            <a:normAutofit/>
          </a:bodyPr>
          <a:lstStyle>
            <a:lvl1pPr>
              <a:defRPr sz="2400"/>
            </a:lvl1pPr>
            <a:lvl2pPr>
              <a:defRPr sz="2400"/>
            </a:lvl2pPr>
            <a:lvl3pPr>
              <a:defRPr sz="2000"/>
            </a:lvl3pPr>
            <a:lvl4pPr>
              <a:defRPr sz="18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Date Placeholder 4"/>
          <p:cNvSpPr>
            <a:spLocks noGrp="1"/>
          </p:cNvSpPr>
          <p:nvPr>
            <p:ph type="dt" sz="half" idx="10"/>
          </p:nvPr>
        </p:nvSpPr>
        <p:spPr/>
        <p:txBody>
          <a:bodyPr/>
          <a:lstStyle/>
          <a:p>
            <a:fld id="{D9FAE372-5FD4-4FFB-A5DD-C7C4DBD88187}" type="datetime1">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425088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636119" y="1133467"/>
            <a:ext cx="6608172" cy="3878710"/>
          </a:xfrm>
          <a:prstGeom prst="snipRoundRect">
            <a:avLst>
              <a:gd name="adj1" fmla="val 0"/>
              <a:gd name="adj2" fmla="val 3646"/>
            </a:avLst>
          </a:prstGeom>
          <a:solidFill>
            <a:schemeClr val="tx2">
              <a:lumMod val="20000"/>
              <a:lumOff val="80000"/>
            </a:schemeClr>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chemeClr val="tx2">
              <a:lumMod val="20000"/>
              <a:lumOff val="80000"/>
            </a:schemeClr>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1125028" y="1176997"/>
            <a:ext cx="2950464" cy="1582621"/>
          </a:xfrm>
        </p:spPr>
        <p:txBody>
          <a:bodyPr vert="horz" lIns="45720" tIns="45720" rIns="45720" bIns="45720" anchor="b">
            <a:normAutofit/>
          </a:bodyPr>
          <a:lstStyle>
            <a:lvl1pPr algn="l">
              <a:buNone/>
              <a:defRPr sz="2400" b="1">
                <a:solidFill>
                  <a:schemeClr val="tx2"/>
                </a:solidFill>
              </a:defRPr>
            </a:lvl1pPr>
          </a:lstStyle>
          <a:p>
            <a:r>
              <a:rPr kumimoji="0" lang="en-US"/>
              <a:t>Click to edit Master title style</a:t>
            </a:r>
            <a:endParaRPr kumimoji="0" lang="en-US" dirty="0"/>
          </a:p>
        </p:txBody>
      </p:sp>
      <p:sp>
        <p:nvSpPr>
          <p:cNvPr id="4" name="Text Placeholder 3"/>
          <p:cNvSpPr>
            <a:spLocks noGrp="1"/>
          </p:cNvSpPr>
          <p:nvPr>
            <p:ph type="body" sz="half" idx="2"/>
          </p:nvPr>
        </p:nvSpPr>
        <p:spPr>
          <a:xfrm>
            <a:off x="1125028" y="2828785"/>
            <a:ext cx="2946400" cy="2179320"/>
          </a:xfrm>
        </p:spPr>
        <p:txBody>
          <a:bodyPr lIns="64008" rIns="45720" bIns="45720" anchor="t">
            <a:normAutofit/>
          </a:bodyPr>
          <a:lstStyle>
            <a:lvl1pPr marL="0" indent="0" algn="l">
              <a:spcBef>
                <a:spcPts val="250"/>
              </a:spcBef>
              <a:buFontTx/>
              <a:buNone/>
              <a:defRPr sz="1800"/>
            </a:lvl1pPr>
            <a:lvl2pPr>
              <a:defRPr sz="1200"/>
            </a:lvl2pPr>
            <a:lvl3pPr>
              <a:defRPr sz="1000"/>
            </a:lvl3pPr>
            <a:lvl4pPr>
              <a:defRPr sz="900"/>
            </a:lvl4pPr>
            <a:lvl5pPr>
              <a:defRPr sz="900"/>
            </a:lvl5pPr>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CC4F1B37-C5DC-405E-883E-319F886D767C}" type="datetime1">
              <a:rPr lang="en-US" smtClean="0"/>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rot="420000">
            <a:off x="5013414" y="1221883"/>
            <a:ext cx="5803699" cy="3706323"/>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3627075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1104900" y="704088"/>
            <a:ext cx="9067800" cy="114300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1104900" y="1935480"/>
            <a:ext cx="9067800" cy="4389120"/>
          </a:xfrm>
          <a:prstGeom prst="rect">
            <a:avLst/>
          </a:prstGeom>
        </p:spPr>
        <p:txBody>
          <a:bodyPr vert="horz">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1104900" y="6356351"/>
            <a:ext cx="23495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8ACC58-83F3-4B99-B532-0249FFBF33C7}" type="datetime1">
              <a:rPr lang="en-US" smtClean="0"/>
              <a:t>4/23/2016</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1CF334-2D5C-4859-84A6-CA7E6E43FAEB}" type="slidenum">
              <a:rPr lang="en-US" smtClean="0"/>
              <a:t>‹#›</a:t>
            </a:fld>
            <a:endParaRPr lang="en-US"/>
          </a:p>
        </p:txBody>
      </p:sp>
    </p:spTree>
    <p:extLst>
      <p:ext uri="{BB962C8B-B14F-4D97-AF65-F5344CB8AC3E}">
        <p14:creationId xmlns:p14="http://schemas.microsoft.com/office/powerpoint/2010/main" val="346761938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rtl="0" eaLnBrk="1" latinLnBrk="0" hangingPunct="1">
        <a:spcBef>
          <a:spcPct val="0"/>
        </a:spcBef>
        <a:buNone/>
        <a:defRPr kumimoji="0" sz="44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4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0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0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8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8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3912" userDrawn="1">
          <p15:clr>
            <a:srgbClr val="F26B43"/>
          </p15:clr>
        </p15:guide>
        <p15:guide id="1" pos="6408" userDrawn="1">
          <p15:clr>
            <a:srgbClr val="F26B43"/>
          </p15:clr>
        </p15:guide>
        <p15:guide id="2" pos="696" userDrawn="1">
          <p15:clr>
            <a:srgbClr val="F26B43"/>
          </p15:clr>
        </p15:guide>
        <p15:guide id="3" orient="horz" pos="43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900" y="0"/>
            <a:ext cx="9067800" cy="805343"/>
          </a:xfrm>
        </p:spPr>
        <p:txBody>
          <a:bodyPr>
            <a:normAutofit/>
          </a:bodyPr>
          <a:lstStyle/>
          <a:p>
            <a:r>
              <a:rPr lang="en-US" dirty="0"/>
              <a:t>Scripture Reading: Philippians 1:1-11</a:t>
            </a:r>
          </a:p>
        </p:txBody>
      </p:sp>
      <p:sp>
        <p:nvSpPr>
          <p:cNvPr id="3" name="Content Placeholder 2"/>
          <p:cNvSpPr>
            <a:spLocks noGrp="1"/>
          </p:cNvSpPr>
          <p:nvPr>
            <p:ph idx="1"/>
          </p:nvPr>
        </p:nvSpPr>
        <p:spPr>
          <a:xfrm>
            <a:off x="906011" y="897622"/>
            <a:ext cx="9462782" cy="5960378"/>
          </a:xfrm>
        </p:spPr>
        <p:txBody>
          <a:bodyPr>
            <a:normAutofit/>
          </a:bodyPr>
          <a:lstStyle/>
          <a:p>
            <a:pPr marL="0" indent="0">
              <a:buNone/>
            </a:pPr>
            <a:r>
              <a:rPr lang="en-US" dirty="0"/>
              <a:t>“Paul and Timothy, bondservants of Jesus Christ, To all the saints in Christ Jesus who are in Philippi, with the bishops and deacons: Grace to you and peace from God our Father and the Lord Jesus Christ. I thank my God upon every remembrance of you, always in every prayer of mine making request for you all with joy, for your fellowship in the gospel from the first day until now, being confident of this very thing, that He who has begun a good work in you will complete it until the day of Jesus Christ; just as it is right for me to think this of you all, because I have you in my heart, inasmuch as both in my chains and in the defense and confirmation of the gospel, you all are partakers with me of grace. For God is my witness, how greatly I long for you all with the affection of Jesus Christ. And this I pray, that your love may abound still more and more in knowledge and all discernment, that you may approve the things that are excellent, that you may be sincere and without offense till the day of Christ, being filled with the fruits of righteousness which are by Jesus Christ, to the glory and praise of God.” </a:t>
            </a:r>
          </a:p>
        </p:txBody>
      </p:sp>
    </p:spTree>
    <p:extLst>
      <p:ext uri="{BB962C8B-B14F-4D97-AF65-F5344CB8AC3E}">
        <p14:creationId xmlns:p14="http://schemas.microsoft.com/office/powerpoint/2010/main" val="12911792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Heart</a:t>
            </a:r>
          </a:p>
          <a:p>
            <a:pPr lvl="1"/>
            <a:r>
              <a:rPr lang="en-US" sz="3600" dirty="0"/>
              <a:t>“A new commandment I give to you, that you love one another; as I have loved you, that you also love one another. By this all will know that you are My disciples, if you have love for one another.”  (John 13:34-35)</a:t>
            </a:r>
          </a:p>
          <a:p>
            <a:pPr lvl="1"/>
            <a:endParaRPr lang="en-US" sz="3600" dirty="0"/>
          </a:p>
          <a:p>
            <a:pPr lvl="1"/>
            <a:endParaRPr lang="en-US" sz="3200" dirty="0"/>
          </a:p>
        </p:txBody>
      </p:sp>
    </p:spTree>
    <p:extLst>
      <p:ext uri="{BB962C8B-B14F-4D97-AF65-F5344CB8AC3E}">
        <p14:creationId xmlns:p14="http://schemas.microsoft.com/office/powerpoint/2010/main" val="6233131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Thoughts</a:t>
            </a:r>
          </a:p>
          <a:p>
            <a:pPr lvl="0"/>
            <a:endParaRPr lang="en-US" sz="4000" dirty="0"/>
          </a:p>
          <a:p>
            <a:pPr lvl="0"/>
            <a:r>
              <a:rPr lang="en-US" sz="4000" dirty="0"/>
              <a:t>Have Others In Your Heart</a:t>
            </a:r>
          </a:p>
          <a:p>
            <a:pPr lvl="0"/>
            <a:endParaRPr lang="en-US" sz="4000" dirty="0"/>
          </a:p>
          <a:p>
            <a:pPr lvl="0"/>
            <a:r>
              <a:rPr lang="en-US" sz="4000" dirty="0"/>
              <a:t>Have Others In Your Prayers</a:t>
            </a:r>
          </a:p>
          <a:p>
            <a:pPr lvl="1"/>
            <a:endParaRPr lang="en-US" sz="3200" dirty="0"/>
          </a:p>
        </p:txBody>
      </p:sp>
    </p:spTree>
    <p:extLst>
      <p:ext uri="{BB962C8B-B14F-4D97-AF65-F5344CB8AC3E}">
        <p14:creationId xmlns:p14="http://schemas.microsoft.com/office/powerpoint/2010/main" val="8602843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Effect transition="in" filter="wipe(left)">
                                      <p:cBhvr>
                                        <p:cTn id="7"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Prayers</a:t>
            </a:r>
          </a:p>
          <a:p>
            <a:pPr lvl="1"/>
            <a:r>
              <a:rPr lang="en-US" sz="3200" dirty="0"/>
              <a:t>“And this I pray, that your love may abound still more and more in knowledge and all discernment, that you may approve the things that are excellent, that you may be sincere and without offense till the day of Christ, being filled with the fruits of righteousness which are by Jesus Christ, to the glory and praise of God.” (Philippians 1:9-11)</a:t>
            </a:r>
          </a:p>
          <a:p>
            <a:pPr lvl="1"/>
            <a:endParaRPr lang="en-US" sz="3200" dirty="0"/>
          </a:p>
        </p:txBody>
      </p:sp>
    </p:spTree>
    <p:extLst>
      <p:ext uri="{BB962C8B-B14F-4D97-AF65-F5344CB8AC3E}">
        <p14:creationId xmlns:p14="http://schemas.microsoft.com/office/powerpoint/2010/main" val="31496615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Prayers</a:t>
            </a:r>
          </a:p>
          <a:p>
            <a:pPr lvl="1"/>
            <a:r>
              <a:rPr lang="en-US" sz="3200" dirty="0"/>
              <a:t>“Confess your trespasses to one another, and pray for one another, that you may be healed. The effective, fervent prayer of a righteous man avails much.”  (James 5:16)</a:t>
            </a:r>
          </a:p>
          <a:p>
            <a:pPr lvl="1"/>
            <a:endParaRPr lang="en-US" sz="3200" dirty="0"/>
          </a:p>
        </p:txBody>
      </p:sp>
    </p:spTree>
    <p:extLst>
      <p:ext uri="{BB962C8B-B14F-4D97-AF65-F5344CB8AC3E}">
        <p14:creationId xmlns:p14="http://schemas.microsoft.com/office/powerpoint/2010/main" val="2199135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454685"/>
          </a:xfrm>
        </p:spPr>
        <p:txBody>
          <a:bodyPr>
            <a:normAutofit/>
          </a:bodyPr>
          <a:lstStyle/>
          <a:p>
            <a:pPr lvl="0"/>
            <a:r>
              <a:rPr lang="en-US" sz="4000" dirty="0"/>
              <a:t>Have Others In Your Prayers</a:t>
            </a:r>
          </a:p>
          <a:p>
            <a:pPr lvl="1"/>
            <a:r>
              <a:rPr lang="en-US" sz="3200" dirty="0"/>
              <a:t>“Now I beg you, brethren, through the Lord Jesus Christ, and through the love of the Spirit, that you strive together with me in prayers to God for me, that I may be delivered from those in Judea who do not believe, and that my service for Jerusalem may be acceptable to the saints, that I may come to you with joy by the will of God, and may be refreshed together with you.” (Romans 15:30-32)</a:t>
            </a:r>
          </a:p>
          <a:p>
            <a:pPr lvl="1"/>
            <a:endParaRPr lang="en-US" sz="3200" dirty="0"/>
          </a:p>
        </p:txBody>
      </p:sp>
    </p:spTree>
    <p:extLst>
      <p:ext uri="{BB962C8B-B14F-4D97-AF65-F5344CB8AC3E}">
        <p14:creationId xmlns:p14="http://schemas.microsoft.com/office/powerpoint/2010/main" val="2963239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Thoughts</a:t>
            </a:r>
          </a:p>
          <a:p>
            <a:pPr lvl="0"/>
            <a:endParaRPr lang="en-US" sz="4000" dirty="0"/>
          </a:p>
          <a:p>
            <a:pPr lvl="0"/>
            <a:r>
              <a:rPr lang="en-US" sz="4000" dirty="0"/>
              <a:t>Have Others In Your Heart</a:t>
            </a:r>
          </a:p>
          <a:p>
            <a:pPr lvl="0"/>
            <a:endParaRPr lang="en-US" sz="4000" dirty="0"/>
          </a:p>
          <a:p>
            <a:pPr lvl="0"/>
            <a:r>
              <a:rPr lang="en-US" sz="4000" dirty="0"/>
              <a:t>Have Others In Your Prayers</a:t>
            </a:r>
          </a:p>
          <a:p>
            <a:pPr lvl="1"/>
            <a:endParaRPr lang="en-US" sz="3200" dirty="0"/>
          </a:p>
        </p:txBody>
      </p:sp>
    </p:spTree>
    <p:extLst>
      <p:ext uri="{BB962C8B-B14F-4D97-AF65-F5344CB8AC3E}">
        <p14:creationId xmlns:p14="http://schemas.microsoft.com/office/powerpoint/2010/main" val="842476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447" y="3248464"/>
            <a:ext cx="11929144" cy="1828800"/>
          </a:xfrm>
        </p:spPr>
        <p:txBody>
          <a:bodyPr>
            <a:normAutofit/>
          </a:bodyPr>
          <a:lstStyle/>
          <a:p>
            <a:r>
              <a:rPr lang="en-US" sz="7000" dirty="0"/>
              <a:t>How To Love One Another More</a:t>
            </a:r>
          </a:p>
        </p:txBody>
      </p:sp>
      <p:sp>
        <p:nvSpPr>
          <p:cNvPr id="3" name="Subtitle 2"/>
          <p:cNvSpPr>
            <a:spLocks noGrp="1"/>
          </p:cNvSpPr>
          <p:nvPr>
            <p:ph type="subTitle" idx="1"/>
          </p:nvPr>
        </p:nvSpPr>
        <p:spPr/>
        <p:txBody>
          <a:bodyPr>
            <a:normAutofit/>
          </a:bodyPr>
          <a:lstStyle/>
          <a:p>
            <a:r>
              <a:rPr lang="en-US" sz="4000" dirty="0"/>
              <a:t>Philippians 1:1-11</a:t>
            </a:r>
          </a:p>
        </p:txBody>
      </p:sp>
    </p:spTree>
    <p:extLst>
      <p:ext uri="{BB962C8B-B14F-4D97-AF65-F5344CB8AC3E}">
        <p14:creationId xmlns:p14="http://schemas.microsoft.com/office/powerpoint/2010/main" val="14710714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599651"/>
          </a:xfrm>
        </p:spPr>
        <p:txBody>
          <a:bodyPr>
            <a:normAutofit/>
          </a:bodyPr>
          <a:lstStyle/>
          <a:p>
            <a:pPr lvl="0"/>
            <a:r>
              <a:rPr lang="en-US" sz="4000" dirty="0"/>
              <a:t>Have Others In Your Thoughts</a:t>
            </a:r>
          </a:p>
          <a:p>
            <a:pPr lvl="1"/>
            <a:r>
              <a:rPr lang="en-US" sz="3200" dirty="0"/>
              <a:t>“I thank my God upon every remembrance of you, always in every prayer of mine making request for you all with joy, for your fellowship in the gospel from the first day until now, being confident of this very thing, that He who has begun a good work in you will complete it until the day of Jesus Christ;”  (Philippians 1:3-6)</a:t>
            </a:r>
          </a:p>
          <a:p>
            <a:pPr lvl="1"/>
            <a:endParaRPr lang="en-US" sz="3600" dirty="0"/>
          </a:p>
          <a:p>
            <a:pPr lvl="1"/>
            <a:endParaRPr lang="en-US" sz="3200" dirty="0"/>
          </a:p>
        </p:txBody>
      </p:sp>
    </p:spTree>
    <p:extLst>
      <p:ext uri="{BB962C8B-B14F-4D97-AF65-F5344CB8AC3E}">
        <p14:creationId xmlns:p14="http://schemas.microsoft.com/office/powerpoint/2010/main" val="13160634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wipe(left)">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Thoughts</a:t>
            </a:r>
          </a:p>
          <a:p>
            <a:pPr lvl="1"/>
            <a:r>
              <a:rPr lang="en-US" sz="3200" dirty="0"/>
              <a:t>“Then the LORD saw that the wickedness of man was great in the earth, and that every intent of the thoughts of his heart was only evil continually. And the LORD was sorry that He had made man on the earth, and He was grieved in His heart.”       (Genesis 6:5-6)</a:t>
            </a:r>
          </a:p>
          <a:p>
            <a:pPr lvl="1"/>
            <a:endParaRPr lang="en-US" sz="3600" dirty="0"/>
          </a:p>
          <a:p>
            <a:pPr lvl="1"/>
            <a:endParaRPr lang="en-US" sz="3200" dirty="0"/>
          </a:p>
        </p:txBody>
      </p:sp>
    </p:spTree>
    <p:extLst>
      <p:ext uri="{BB962C8B-B14F-4D97-AF65-F5344CB8AC3E}">
        <p14:creationId xmlns:p14="http://schemas.microsoft.com/office/powerpoint/2010/main" val="4153996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Thoughts</a:t>
            </a:r>
          </a:p>
          <a:p>
            <a:pPr lvl="1"/>
            <a:r>
              <a:rPr lang="en-US" sz="3200" dirty="0"/>
              <a:t>“But when He saw the multitudes, He was moved with compassion for them, because they were weary and scattered, like sheep having no shepherd.” (Matthew 9:36)</a:t>
            </a:r>
          </a:p>
          <a:p>
            <a:pPr lvl="1"/>
            <a:endParaRPr lang="en-US" sz="3600" dirty="0"/>
          </a:p>
          <a:p>
            <a:pPr lvl="1"/>
            <a:endParaRPr lang="en-US" sz="3200" dirty="0"/>
          </a:p>
        </p:txBody>
      </p:sp>
    </p:spTree>
    <p:extLst>
      <p:ext uri="{BB962C8B-B14F-4D97-AF65-F5344CB8AC3E}">
        <p14:creationId xmlns:p14="http://schemas.microsoft.com/office/powerpoint/2010/main" val="3335242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normAutofit/>
          </a:bodyPr>
          <a:lstStyle/>
          <a:p>
            <a:pPr lvl="0"/>
            <a:r>
              <a:rPr lang="en-US" sz="4000" dirty="0"/>
              <a:t>Have Others In Your Thoughts</a:t>
            </a:r>
          </a:p>
          <a:p>
            <a:pPr lvl="1"/>
            <a:r>
              <a:rPr lang="en-US" sz="3200" dirty="0"/>
              <a:t>“Finally, brethren, whatever things are true, whatever things are noble, whatever things are just, whatever things are pure, whatever things are lovely, whatever things are of good report, if there is any virtue and if there is anything praiseworthy—meditate on these things.”  (Philippians 4:8)</a:t>
            </a:r>
          </a:p>
          <a:p>
            <a:pPr lvl="1"/>
            <a:endParaRPr lang="en-US" sz="3600" dirty="0"/>
          </a:p>
          <a:p>
            <a:pPr lvl="1"/>
            <a:endParaRPr lang="en-US" sz="3200" dirty="0"/>
          </a:p>
        </p:txBody>
      </p:sp>
    </p:spTree>
    <p:extLst>
      <p:ext uri="{BB962C8B-B14F-4D97-AF65-F5344CB8AC3E}">
        <p14:creationId xmlns:p14="http://schemas.microsoft.com/office/powerpoint/2010/main" val="15261047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lstStyle/>
          <a:p>
            <a:pPr lvl="0"/>
            <a:r>
              <a:rPr lang="en-US" sz="4000" dirty="0"/>
              <a:t>Have Others In Your Thoughts</a:t>
            </a:r>
          </a:p>
          <a:p>
            <a:pPr lvl="0"/>
            <a:endParaRPr lang="en-US" sz="4000" dirty="0"/>
          </a:p>
          <a:p>
            <a:pPr lvl="0"/>
            <a:r>
              <a:rPr lang="en-US" sz="4000" dirty="0"/>
              <a:t>Have Others In Your Heart</a:t>
            </a:r>
          </a:p>
          <a:p>
            <a:pPr lvl="0"/>
            <a:endParaRPr lang="en-US" sz="4000" dirty="0"/>
          </a:p>
          <a:p>
            <a:pPr lvl="1"/>
            <a:endParaRPr lang="en-US" sz="3200" dirty="0"/>
          </a:p>
        </p:txBody>
      </p:sp>
    </p:spTree>
    <p:extLst>
      <p:ext uri="{BB962C8B-B14F-4D97-AF65-F5344CB8AC3E}">
        <p14:creationId xmlns:p14="http://schemas.microsoft.com/office/powerpoint/2010/main" val="35972689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wipe(left)">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normAutofit/>
          </a:bodyPr>
          <a:lstStyle/>
          <a:p>
            <a:pPr lvl="0"/>
            <a:r>
              <a:rPr lang="en-US" sz="4000" dirty="0"/>
              <a:t>Have Others In Your Heart</a:t>
            </a:r>
          </a:p>
          <a:p>
            <a:pPr lvl="1"/>
            <a:r>
              <a:rPr lang="en-US" sz="3200" dirty="0"/>
              <a:t>“… just as it is right for me to think this of you all, because I have you in my heart, inasmuch as both in my chains and in the defense and confirmation of the gospel, you all are partakers with me of grace. For God is my witness, how greatly I long for you all with the affection of Jesus Christ.”            (Philippians 1:7-8)</a:t>
            </a:r>
          </a:p>
          <a:p>
            <a:pPr lvl="1"/>
            <a:endParaRPr lang="en-US" sz="3600" dirty="0"/>
          </a:p>
          <a:p>
            <a:pPr lvl="1"/>
            <a:endParaRPr lang="en-US" sz="3200" dirty="0"/>
          </a:p>
        </p:txBody>
      </p:sp>
    </p:spTree>
    <p:extLst>
      <p:ext uri="{BB962C8B-B14F-4D97-AF65-F5344CB8AC3E}">
        <p14:creationId xmlns:p14="http://schemas.microsoft.com/office/powerpoint/2010/main" val="4287894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fade">
                                      <p:cBhvr>
                                        <p:cTn id="7"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0176" y="0"/>
            <a:ext cx="9622173" cy="897622"/>
          </a:xfrm>
        </p:spPr>
        <p:txBody>
          <a:bodyPr>
            <a:normAutofit/>
          </a:bodyPr>
          <a:lstStyle/>
          <a:p>
            <a:pPr algn="ctr"/>
            <a:r>
              <a:rPr lang="en-US" sz="5400" b="1" dirty="0"/>
              <a:t>How To Love One Another More</a:t>
            </a:r>
          </a:p>
        </p:txBody>
      </p:sp>
      <p:sp>
        <p:nvSpPr>
          <p:cNvPr id="14" name="Content Placeholder 13"/>
          <p:cNvSpPr>
            <a:spLocks noGrp="1"/>
          </p:cNvSpPr>
          <p:nvPr>
            <p:ph idx="1"/>
          </p:nvPr>
        </p:nvSpPr>
        <p:spPr>
          <a:xfrm>
            <a:off x="947956" y="1258349"/>
            <a:ext cx="9378892" cy="5066251"/>
          </a:xfrm>
        </p:spPr>
        <p:txBody>
          <a:bodyPr>
            <a:normAutofit/>
          </a:bodyPr>
          <a:lstStyle/>
          <a:p>
            <a:pPr lvl="0"/>
            <a:r>
              <a:rPr lang="en-US" sz="4000" dirty="0"/>
              <a:t>Have Others In Your Heart</a:t>
            </a:r>
          </a:p>
          <a:p>
            <a:pPr lvl="1"/>
            <a:r>
              <a:rPr lang="en-US" sz="3200" dirty="0"/>
              <a:t>“Beloved, let us love one another, for love is of God; and everyone who loves is born of God and knows God. He who does not love does not know God, for God is love.” (1 John 4:7-8)</a:t>
            </a:r>
          </a:p>
          <a:p>
            <a:pPr lvl="1"/>
            <a:endParaRPr lang="en-US" sz="3200" dirty="0"/>
          </a:p>
          <a:p>
            <a:pPr lvl="1"/>
            <a:r>
              <a:rPr lang="en-US" sz="3200" dirty="0"/>
              <a:t>“Beloved, if God so loved us, we also ought to love one another.”  (1 John 4:11)</a:t>
            </a:r>
          </a:p>
          <a:p>
            <a:pPr lvl="1"/>
            <a:endParaRPr lang="en-US" sz="3200" dirty="0"/>
          </a:p>
          <a:p>
            <a:pPr lvl="1"/>
            <a:endParaRPr lang="en-US" sz="3600" dirty="0"/>
          </a:p>
          <a:p>
            <a:pPr lvl="1"/>
            <a:endParaRPr lang="en-US" sz="3200" dirty="0"/>
          </a:p>
        </p:txBody>
      </p:sp>
    </p:spTree>
    <p:extLst>
      <p:ext uri="{BB962C8B-B14F-4D97-AF65-F5344CB8AC3E}">
        <p14:creationId xmlns:p14="http://schemas.microsoft.com/office/powerpoint/2010/main" val="2613207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Effect transition="in" filter="fade">
                                      <p:cBhvr>
                                        <p:cTn id="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rrylishiou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ln>
          <a:noFill/>
        </a:ln>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errylishious design template" id="{5E0A075C-1E97-4B0E-A77D-74186D809D06}" vid="{72F1ED54-9361-4B2F-8BE4-6849EEC0D618}"/>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2007EFC-BA9F-484C-8B42-7C07F9A9248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Berrylishious design slides</Template>
  <TotalTime>0</TotalTime>
  <Words>1022</Words>
  <Application>Microsoft Office PowerPoint</Application>
  <PresentationFormat>Widescreen</PresentationFormat>
  <Paragraphs>54</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Calibri</vt:lpstr>
      <vt:lpstr>Wingdings 2</vt:lpstr>
      <vt:lpstr>Berrylishious design template</vt:lpstr>
      <vt:lpstr>Scripture Reading: Philippians 1:1-11</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lpstr>How To Love One Another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2016-04-23T23:15:32Z</dcterms:created>
  <dcterms:modified xsi:type="dcterms:W3CDTF">2016-04-24T04:03:09Z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TC034606329991</vt:lpwstr>
  </property>
</Properties>
</file>