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8" r:id="rId2"/>
    <p:sldId id="256" r:id="rId3"/>
    <p:sldId id="257" r:id="rId4"/>
    <p:sldId id="259" r:id="rId5"/>
    <p:sldId id="260" r:id="rId6"/>
    <p:sldId id="261" r:id="rId7"/>
    <p:sldId id="263" r:id="rId8"/>
    <p:sldId id="262" r:id="rId9"/>
    <p:sldId id="264" r:id="rId10"/>
    <p:sldId id="265" r:id="rId11"/>
    <p:sldId id="266" r:id="rId12"/>
    <p:sldId id="267" r:id="rId13"/>
    <p:sldId id="268" r:id="rId14"/>
    <p:sldId id="270" r:id="rId15"/>
    <p:sldId id="269"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6/26/16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6/26/16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6/26/16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6/26/16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6/26/16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6/26/16</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6/26/16</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6/26/16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8352" y="189954"/>
            <a:ext cx="11418848" cy="1337763"/>
          </a:xfrm>
        </p:spPr>
        <p:txBody>
          <a:bodyPr>
            <a:normAutofit fontScale="90000"/>
          </a:bodyPr>
          <a:lstStyle/>
          <a:p>
            <a:r>
              <a:rPr lang="en-US" sz="4800" dirty="0"/>
              <a:t>Scripture Reading: Hebrews 2:1-4</a:t>
            </a:r>
          </a:p>
        </p:txBody>
      </p:sp>
      <p:sp>
        <p:nvSpPr>
          <p:cNvPr id="3" name="Subtitle 2"/>
          <p:cNvSpPr>
            <a:spLocks noGrp="1"/>
          </p:cNvSpPr>
          <p:nvPr>
            <p:ph type="subTitle" idx="1"/>
          </p:nvPr>
        </p:nvSpPr>
        <p:spPr>
          <a:xfrm>
            <a:off x="133815" y="1706137"/>
            <a:ext cx="11909502" cy="5040351"/>
          </a:xfrm>
        </p:spPr>
        <p:txBody>
          <a:bodyPr>
            <a:normAutofit fontScale="92500" lnSpcReduction="10000"/>
          </a:bodyPr>
          <a:lstStyle/>
          <a:p>
            <a:r>
              <a:rPr lang="en-US" sz="4000" dirty="0"/>
              <a:t>“Therefore we must give the more earnest heed to the things we have heard, lest we drift away. For if the word spoken through angels proved steadfast, and every transgression and disobedience received a just reward, how shall we escape if we neglect so great a salvation, which at the first began to be spoken by the Lord, and was confirmed to us by those who heard Him, God also bearing witness both with signs and wonders, with various miracles, and gifts of the Holy Spirit, according to His own will?”</a:t>
            </a:r>
          </a:p>
        </p:txBody>
      </p:sp>
    </p:spTree>
    <p:extLst>
      <p:ext uri="{BB962C8B-B14F-4D97-AF65-F5344CB8AC3E}">
        <p14:creationId xmlns:p14="http://schemas.microsoft.com/office/powerpoint/2010/main" val="375099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200" dirty="0"/>
              <a:t>By Neglecting Study</a:t>
            </a:r>
            <a:endParaRPr lang="en-US" sz="3000" dirty="0"/>
          </a:p>
          <a:p>
            <a:r>
              <a:rPr lang="en-US" sz="3000" dirty="0"/>
              <a:t>By Not Living Your Confession</a:t>
            </a:r>
          </a:p>
          <a:p>
            <a:r>
              <a:rPr lang="en-US" sz="3000" dirty="0"/>
              <a:t>By Being Distracted</a:t>
            </a:r>
          </a:p>
          <a:p>
            <a:r>
              <a:rPr lang="en-US" sz="3000" dirty="0"/>
              <a:t>By Not Truly Repenting</a:t>
            </a:r>
            <a:endParaRPr lang="en-US" sz="3200" dirty="0"/>
          </a:p>
        </p:txBody>
      </p:sp>
    </p:spTree>
    <p:extLst>
      <p:ext uri="{BB962C8B-B14F-4D97-AF65-F5344CB8AC3E}">
        <p14:creationId xmlns:p14="http://schemas.microsoft.com/office/powerpoint/2010/main" val="2641399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000" dirty="0"/>
              <a:t>By Not Truly Repenting</a:t>
            </a:r>
          </a:p>
          <a:p>
            <a:pPr lvl="1"/>
            <a:r>
              <a:rPr lang="en-US" sz="3000" dirty="0"/>
              <a:t>“For godly sorrow produces repentance </a:t>
            </a:r>
            <a:r>
              <a:rPr lang="en-US" sz="3000" b="1" dirty="0"/>
              <a:t>leading to salvation</a:t>
            </a:r>
            <a:r>
              <a:rPr lang="en-US" sz="3000" dirty="0"/>
              <a:t>, not to be regretted; but the sorrow of the world produces death.”                    (2 Corinthians 7:10)</a:t>
            </a:r>
          </a:p>
          <a:p>
            <a:pPr lvl="1"/>
            <a:endParaRPr lang="en-US" sz="3000" dirty="0"/>
          </a:p>
        </p:txBody>
      </p:sp>
    </p:spTree>
    <p:extLst>
      <p:ext uri="{BB962C8B-B14F-4D97-AF65-F5344CB8AC3E}">
        <p14:creationId xmlns:p14="http://schemas.microsoft.com/office/powerpoint/2010/main" val="291419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200" dirty="0"/>
              <a:t>By Neglecting Study</a:t>
            </a:r>
            <a:endParaRPr lang="en-US" sz="3000" dirty="0"/>
          </a:p>
          <a:p>
            <a:r>
              <a:rPr lang="en-US" sz="3000" dirty="0"/>
              <a:t>By Not Living Your Confession</a:t>
            </a:r>
          </a:p>
          <a:p>
            <a:r>
              <a:rPr lang="en-US" sz="3000" dirty="0"/>
              <a:t>By Being Distracted</a:t>
            </a:r>
          </a:p>
          <a:p>
            <a:r>
              <a:rPr lang="en-US" sz="3000" dirty="0"/>
              <a:t>By Not Truly Repenting</a:t>
            </a:r>
          </a:p>
          <a:p>
            <a:r>
              <a:rPr lang="en-US" sz="3000" dirty="0"/>
              <a:t>By Not Trusting In Hope</a:t>
            </a:r>
            <a:endParaRPr lang="en-US" sz="3200" dirty="0"/>
          </a:p>
        </p:txBody>
      </p:sp>
    </p:spTree>
    <p:extLst>
      <p:ext uri="{BB962C8B-B14F-4D97-AF65-F5344CB8AC3E}">
        <p14:creationId xmlns:p14="http://schemas.microsoft.com/office/powerpoint/2010/main" val="294028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000" dirty="0"/>
              <a:t>By Not Trustin</a:t>
            </a:r>
            <a:r>
              <a:rPr lang="en-US" sz="2800" dirty="0"/>
              <a:t>g In Hope</a:t>
            </a:r>
          </a:p>
          <a:p>
            <a:pPr lvl="1"/>
            <a:r>
              <a:rPr lang="en-US" sz="2800" dirty="0"/>
              <a:t>“Blessed be the God and Father of our Lord Jesus Christ, who according to His abundant mercy has begotten us again to a living hope through the resurrection of Jesus Christ from the dead, to an inheritance incorruptible and undefiled and that does not fade away, reserved in heaven for you, who are kept by the power of God through faith for </a:t>
            </a:r>
            <a:r>
              <a:rPr lang="en-US" sz="2800" b="1" dirty="0"/>
              <a:t>salvation ready to be revealed </a:t>
            </a:r>
            <a:r>
              <a:rPr lang="en-US" sz="2800" dirty="0"/>
              <a:t>in the last time.”  (1 Peter 1:3-5)</a:t>
            </a:r>
          </a:p>
          <a:p>
            <a:pPr lvl="1"/>
            <a:endParaRPr lang="en-US" sz="2800" dirty="0"/>
          </a:p>
        </p:txBody>
      </p:sp>
    </p:spTree>
    <p:extLst>
      <p:ext uri="{BB962C8B-B14F-4D97-AF65-F5344CB8AC3E}">
        <p14:creationId xmlns:p14="http://schemas.microsoft.com/office/powerpoint/2010/main" val="3599940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000" dirty="0"/>
              <a:t>By Not Trustin</a:t>
            </a:r>
            <a:r>
              <a:rPr lang="en-US" sz="2800" dirty="0"/>
              <a:t>g In Hope</a:t>
            </a:r>
          </a:p>
          <a:p>
            <a:pPr lvl="1"/>
            <a:r>
              <a:rPr lang="en-US" sz="2800" dirty="0"/>
              <a:t>“After these things I looked, and behold, a great multitude which no one could number, of all nations, tribes, peoples, and tongues, standing before the throne and before the Lamb, clothed with white robes, with palm branches in their hands, and crying out with a loud voice, saying, ‘</a:t>
            </a:r>
            <a:r>
              <a:rPr lang="en-US" sz="2800" b="1" dirty="0"/>
              <a:t>Salvation belongs to our God</a:t>
            </a:r>
            <a:r>
              <a:rPr lang="en-US" sz="2800" dirty="0"/>
              <a:t> who sits on the throne, and to the Lamb!’”  (Revelation 7:9-10)</a:t>
            </a:r>
          </a:p>
          <a:p>
            <a:pPr lvl="1"/>
            <a:endParaRPr lang="en-US" sz="2800" dirty="0"/>
          </a:p>
        </p:txBody>
      </p:sp>
    </p:spTree>
    <p:extLst>
      <p:ext uri="{BB962C8B-B14F-4D97-AF65-F5344CB8AC3E}">
        <p14:creationId xmlns:p14="http://schemas.microsoft.com/office/powerpoint/2010/main" val="469142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200" dirty="0"/>
              <a:t>By Neglecting Study</a:t>
            </a:r>
            <a:endParaRPr lang="en-US" sz="3000" dirty="0"/>
          </a:p>
          <a:p>
            <a:r>
              <a:rPr lang="en-US" sz="3000" dirty="0"/>
              <a:t>By Not Living Your Confession</a:t>
            </a:r>
          </a:p>
          <a:p>
            <a:r>
              <a:rPr lang="en-US" sz="3000" dirty="0"/>
              <a:t>By Being Distracted</a:t>
            </a:r>
          </a:p>
          <a:p>
            <a:r>
              <a:rPr lang="en-US" sz="3000" dirty="0"/>
              <a:t>By Not Truly Repenting</a:t>
            </a:r>
          </a:p>
          <a:p>
            <a:r>
              <a:rPr lang="en-US" sz="3000" dirty="0"/>
              <a:t>By Not Trusting In Hope</a:t>
            </a:r>
          </a:p>
          <a:p>
            <a:r>
              <a:rPr lang="en-US" sz="3000" dirty="0"/>
              <a:t>By Failing To Contend Earnestly Against Every False Way</a:t>
            </a:r>
            <a:endParaRPr lang="en-US" sz="3200" dirty="0"/>
          </a:p>
        </p:txBody>
      </p:sp>
    </p:spTree>
    <p:extLst>
      <p:ext uri="{BB962C8B-B14F-4D97-AF65-F5344CB8AC3E}">
        <p14:creationId xmlns:p14="http://schemas.microsoft.com/office/powerpoint/2010/main" val="261866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000" dirty="0"/>
              <a:t>By Failing To Contend Earnestly Against Every False Way</a:t>
            </a:r>
          </a:p>
          <a:p>
            <a:pPr lvl="1"/>
            <a:r>
              <a:rPr lang="en-US" sz="3000" dirty="0"/>
              <a:t>“Beloved, while I was very diligent to write to you concerning </a:t>
            </a:r>
            <a:r>
              <a:rPr lang="en-US" sz="3000" b="1" dirty="0"/>
              <a:t>our common salvation</a:t>
            </a:r>
            <a:r>
              <a:rPr lang="en-US" sz="3000" dirty="0"/>
              <a:t>, I found it necessary to write to you exhorting you to contend earnestly for the faith which was once for all delivered to the saints. For certain men have crept in unnoticed, who long ago were marked out for this condemnation, ungodly men, who turn the grace of our God into lewdness and deny the only Lord God and our Lord Jesus Christ.”  (Jude 1:3-4)</a:t>
            </a:r>
          </a:p>
          <a:p>
            <a:pPr lvl="1"/>
            <a:endParaRPr lang="en-US" sz="3000" dirty="0"/>
          </a:p>
        </p:txBody>
      </p:sp>
    </p:spTree>
    <p:extLst>
      <p:ext uri="{BB962C8B-B14F-4D97-AF65-F5344CB8AC3E}">
        <p14:creationId xmlns:p14="http://schemas.microsoft.com/office/powerpoint/2010/main" val="242904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90376" y="2148055"/>
            <a:ext cx="11697629" cy="5107258"/>
          </a:xfrm>
        </p:spPr>
        <p:txBody>
          <a:bodyPr>
            <a:normAutofit/>
          </a:bodyPr>
          <a:lstStyle/>
          <a:p>
            <a:r>
              <a:rPr lang="en-US" sz="3200" dirty="0"/>
              <a:t>By Neglecting Study</a:t>
            </a:r>
            <a:endParaRPr lang="en-US" sz="3000" dirty="0"/>
          </a:p>
          <a:p>
            <a:r>
              <a:rPr lang="en-US" sz="3000" dirty="0"/>
              <a:t>By Not Living Your Confession</a:t>
            </a:r>
          </a:p>
          <a:p>
            <a:r>
              <a:rPr lang="en-US" sz="3000" dirty="0"/>
              <a:t>By Being Distracted</a:t>
            </a:r>
          </a:p>
          <a:p>
            <a:r>
              <a:rPr lang="en-US" sz="3000" dirty="0"/>
              <a:t>By Not Truly Repenting</a:t>
            </a:r>
          </a:p>
          <a:p>
            <a:r>
              <a:rPr lang="en-US" sz="3000" dirty="0"/>
              <a:t>By Not Trusting In Hope</a:t>
            </a:r>
          </a:p>
          <a:p>
            <a:r>
              <a:rPr lang="en-US" sz="3000" dirty="0"/>
              <a:t>By Failing To Contend Earnestly Against Every False Way</a:t>
            </a:r>
            <a:endParaRPr lang="en-US" sz="3200" dirty="0"/>
          </a:p>
        </p:txBody>
      </p:sp>
    </p:spTree>
    <p:extLst>
      <p:ext uri="{BB962C8B-B14F-4D97-AF65-F5344CB8AC3E}">
        <p14:creationId xmlns:p14="http://schemas.microsoft.com/office/powerpoint/2010/main" val="323673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2596" y="2386744"/>
            <a:ext cx="11418848" cy="1645920"/>
          </a:xfrm>
        </p:spPr>
        <p:txBody>
          <a:bodyPr>
            <a:normAutofit/>
          </a:bodyPr>
          <a:lstStyle/>
          <a:p>
            <a:r>
              <a:rPr lang="en-US" sz="4800" dirty="0"/>
              <a:t>Are You Neglecting Salvation?</a:t>
            </a:r>
          </a:p>
        </p:txBody>
      </p:sp>
      <p:sp>
        <p:nvSpPr>
          <p:cNvPr id="3" name="Subtitle 2"/>
          <p:cNvSpPr>
            <a:spLocks noGrp="1"/>
          </p:cNvSpPr>
          <p:nvPr>
            <p:ph type="subTitle" idx="1"/>
          </p:nvPr>
        </p:nvSpPr>
        <p:spPr/>
        <p:txBody>
          <a:bodyPr>
            <a:normAutofit/>
          </a:bodyPr>
          <a:lstStyle/>
          <a:p>
            <a:r>
              <a:rPr lang="en-US" sz="4000" dirty="0"/>
              <a:t>Hebrews 2:1-4</a:t>
            </a:r>
          </a:p>
        </p:txBody>
      </p:sp>
    </p:spTree>
    <p:extLst>
      <p:ext uri="{BB962C8B-B14F-4D97-AF65-F5344CB8AC3E}">
        <p14:creationId xmlns:p14="http://schemas.microsoft.com/office/powerpoint/2010/main" val="1029415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200" dirty="0"/>
              <a:t>By Neglecting Study</a:t>
            </a:r>
          </a:p>
          <a:p>
            <a:pPr lvl="1"/>
            <a:r>
              <a:rPr lang="en-US" sz="3000" dirty="0"/>
              <a:t>“Therefore we must give the more earnest heed to the things we have heard, lest we drift away. For if the word spoken through angels proved steadfast, and every transgression and disobedience received a just reward, how shall we escape if we neglect </a:t>
            </a:r>
            <a:r>
              <a:rPr lang="en-US" sz="3000" b="1" dirty="0"/>
              <a:t>so great a salvation</a:t>
            </a:r>
            <a:r>
              <a:rPr lang="en-US" sz="3000" dirty="0"/>
              <a:t>, which at the first began to be spoken by the Lord, and was confirmed to us by those who heard Him …”  (Hebrews 2:1-3)</a:t>
            </a:r>
          </a:p>
          <a:p>
            <a:pPr lvl="1"/>
            <a:endParaRPr lang="en-US" sz="3000" dirty="0"/>
          </a:p>
        </p:txBody>
      </p:sp>
    </p:spTree>
    <p:extLst>
      <p:ext uri="{BB962C8B-B14F-4D97-AF65-F5344CB8AC3E}">
        <p14:creationId xmlns:p14="http://schemas.microsoft.com/office/powerpoint/2010/main" val="1340408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200" dirty="0"/>
              <a:t>By Neglecting Study</a:t>
            </a:r>
          </a:p>
          <a:p>
            <a:pPr lvl="1"/>
            <a:r>
              <a:rPr lang="en-US" sz="3000" dirty="0"/>
              <a:t>“For I am not ashamed of the gospel of Christ, for it is the </a:t>
            </a:r>
            <a:r>
              <a:rPr lang="en-US" sz="3000" b="1" dirty="0"/>
              <a:t>power of God to salvation </a:t>
            </a:r>
            <a:r>
              <a:rPr lang="en-US" sz="3000" dirty="0"/>
              <a:t>for everyone who believes, for the Jew first and also for the Greek.”  (Romans 1:16)</a:t>
            </a:r>
          </a:p>
          <a:p>
            <a:pPr lvl="1"/>
            <a:endParaRPr lang="en-US" sz="3000" dirty="0"/>
          </a:p>
        </p:txBody>
      </p:sp>
    </p:spTree>
    <p:extLst>
      <p:ext uri="{BB962C8B-B14F-4D97-AF65-F5344CB8AC3E}">
        <p14:creationId xmlns:p14="http://schemas.microsoft.com/office/powerpoint/2010/main" val="96705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200" dirty="0"/>
              <a:t>By Neglecting Study</a:t>
            </a:r>
            <a:endParaRPr lang="en-US" sz="3000" dirty="0"/>
          </a:p>
          <a:p>
            <a:r>
              <a:rPr lang="en-US" sz="3000" dirty="0"/>
              <a:t>By Not Living Your Confession</a:t>
            </a:r>
            <a:endParaRPr lang="en-US" sz="3200" dirty="0"/>
          </a:p>
        </p:txBody>
      </p:sp>
    </p:spTree>
    <p:extLst>
      <p:ext uri="{BB962C8B-B14F-4D97-AF65-F5344CB8AC3E}">
        <p14:creationId xmlns:p14="http://schemas.microsoft.com/office/powerpoint/2010/main" val="558760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000" dirty="0"/>
              <a:t>By Not Living Your Confession</a:t>
            </a:r>
          </a:p>
          <a:p>
            <a:pPr lvl="1"/>
            <a:r>
              <a:rPr lang="en-US" sz="3000" dirty="0"/>
              <a:t>“But what does it say? "THE WORD IS NEAR YOU, IN YOUR MOUTH AND IN YOUR HEART" (that is, the word of faith which we preach): that if you confess with your mouth the Lord Jesus and believe in your heart that God has raised Him from the dead, you will be saved. For with the heart one believes unto righteousness, and with the mouth confession is made </a:t>
            </a:r>
            <a:r>
              <a:rPr lang="en-US" sz="3000" b="1" dirty="0"/>
              <a:t>unto salvation</a:t>
            </a:r>
            <a:r>
              <a:rPr lang="en-US" sz="3000" dirty="0"/>
              <a:t>.”  (Romans 10:8-10)</a:t>
            </a:r>
          </a:p>
          <a:p>
            <a:pPr lvl="1"/>
            <a:endParaRPr lang="en-US" sz="3000" dirty="0"/>
          </a:p>
        </p:txBody>
      </p:sp>
    </p:spTree>
    <p:extLst>
      <p:ext uri="{BB962C8B-B14F-4D97-AF65-F5344CB8AC3E}">
        <p14:creationId xmlns:p14="http://schemas.microsoft.com/office/powerpoint/2010/main" val="180774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000" dirty="0"/>
              <a:t>By Not Living Your Confession</a:t>
            </a:r>
          </a:p>
          <a:p>
            <a:pPr lvl="1"/>
            <a:r>
              <a:rPr lang="en-US" sz="3000" dirty="0"/>
              <a:t>“Let us hold fast the confession of our hope without wavering, for He who promised is faithful.”  (Hebrews 10:23)</a:t>
            </a:r>
          </a:p>
          <a:p>
            <a:pPr lvl="1"/>
            <a:endParaRPr lang="en-US" sz="3000" dirty="0"/>
          </a:p>
        </p:txBody>
      </p:sp>
    </p:spTree>
    <p:extLst>
      <p:ext uri="{BB962C8B-B14F-4D97-AF65-F5344CB8AC3E}">
        <p14:creationId xmlns:p14="http://schemas.microsoft.com/office/powerpoint/2010/main" val="3503836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200" dirty="0"/>
              <a:t>By Neglecting Study</a:t>
            </a:r>
            <a:endParaRPr lang="en-US" sz="3000" dirty="0"/>
          </a:p>
          <a:p>
            <a:r>
              <a:rPr lang="en-US" sz="3000" dirty="0"/>
              <a:t>By Not Living Your Confession</a:t>
            </a:r>
          </a:p>
          <a:p>
            <a:r>
              <a:rPr lang="en-US" sz="3000" dirty="0"/>
              <a:t>By Being Distracted</a:t>
            </a:r>
            <a:endParaRPr lang="en-US" sz="3200" dirty="0"/>
          </a:p>
        </p:txBody>
      </p:sp>
    </p:spTree>
    <p:extLst>
      <p:ext uri="{BB962C8B-B14F-4D97-AF65-F5344CB8AC3E}">
        <p14:creationId xmlns:p14="http://schemas.microsoft.com/office/powerpoint/2010/main" val="818705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730" y="139502"/>
            <a:ext cx="11562923" cy="1188720"/>
          </a:xfrm>
        </p:spPr>
        <p:txBody>
          <a:bodyPr>
            <a:normAutofit/>
          </a:bodyPr>
          <a:lstStyle/>
          <a:p>
            <a:r>
              <a:rPr lang="en-US" sz="4800" dirty="0"/>
              <a:t>Are You Neglecting Salvation?</a:t>
            </a:r>
          </a:p>
        </p:txBody>
      </p:sp>
      <p:sp>
        <p:nvSpPr>
          <p:cNvPr id="3" name="Content Placeholder 2"/>
          <p:cNvSpPr>
            <a:spLocks noGrp="1"/>
          </p:cNvSpPr>
          <p:nvPr>
            <p:ph idx="1"/>
          </p:nvPr>
        </p:nvSpPr>
        <p:spPr>
          <a:xfrm>
            <a:off x="223023" y="1583474"/>
            <a:ext cx="11697629" cy="5107258"/>
          </a:xfrm>
        </p:spPr>
        <p:txBody>
          <a:bodyPr>
            <a:normAutofit/>
          </a:bodyPr>
          <a:lstStyle/>
          <a:p>
            <a:r>
              <a:rPr lang="en-US" sz="3000" dirty="0"/>
              <a:t>By Being Distracted</a:t>
            </a:r>
          </a:p>
          <a:p>
            <a:pPr lvl="1"/>
            <a:r>
              <a:rPr lang="en-US" sz="3000" dirty="0"/>
              <a:t>“And do this, knowing the time, that now it is high time to awake out of sleep; for now </a:t>
            </a:r>
            <a:r>
              <a:rPr lang="en-US" sz="3000" b="1" dirty="0"/>
              <a:t>our salvation is nearer</a:t>
            </a:r>
            <a:r>
              <a:rPr lang="en-US" sz="3000" dirty="0"/>
              <a:t> than when we first believed.”  (Romans 13:11)</a:t>
            </a:r>
          </a:p>
          <a:p>
            <a:pPr lvl="1"/>
            <a:r>
              <a:rPr lang="en-US" sz="3000" dirty="0"/>
              <a:t>“For He says: "IN AN ACCEPTABLE TIME I HAVE HEARD YOU, AND IN THE DAY OF SALVATION I HAVE HELPED YOU." Behold, now is the accepted time; behold, </a:t>
            </a:r>
            <a:r>
              <a:rPr lang="en-US" sz="3000" b="1" dirty="0"/>
              <a:t>now is the day of salvation</a:t>
            </a:r>
            <a:r>
              <a:rPr lang="en-US" sz="3000" dirty="0"/>
              <a:t>.”                             (2 Corinthians 6:2)</a:t>
            </a:r>
          </a:p>
          <a:p>
            <a:pPr lvl="1"/>
            <a:endParaRPr lang="en-US" sz="3000" dirty="0"/>
          </a:p>
        </p:txBody>
      </p:sp>
    </p:spTree>
    <p:extLst>
      <p:ext uri="{BB962C8B-B14F-4D97-AF65-F5344CB8AC3E}">
        <p14:creationId xmlns:p14="http://schemas.microsoft.com/office/powerpoint/2010/main" val="3365592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TM10001115[[fn=Parcel]]</Template>
  <TotalTime>54</TotalTime>
  <Words>941</Words>
  <Application>Microsoft Macintosh PowerPoint</Application>
  <PresentationFormat>Widescreen</PresentationFormat>
  <Paragraphs>64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Gill Sans MT</vt:lpstr>
      <vt:lpstr>Parcel</vt:lpstr>
      <vt:lpstr>Scripture Reading: Hebrews 2:1-4</vt:lpstr>
      <vt:lpstr>Are You Neglecting Salvation?</vt:lpstr>
      <vt:lpstr>Are You Neglecting Salvation?</vt:lpstr>
      <vt:lpstr>Are You Neglecting Salvation?</vt:lpstr>
      <vt:lpstr>Are You Neglecting Salvation?</vt:lpstr>
      <vt:lpstr>Are You Neglecting Salvation?</vt:lpstr>
      <vt:lpstr>Are You Neglecting Salvation?</vt:lpstr>
      <vt:lpstr>Are You Neglecting Salvation?</vt:lpstr>
      <vt:lpstr>Are You Neglecting Salvation?</vt:lpstr>
      <vt:lpstr>Are You Neglecting Salvation?</vt:lpstr>
      <vt:lpstr>Are You Neglecting Salvation?</vt:lpstr>
      <vt:lpstr>Are You Neglecting Salvation?</vt:lpstr>
      <vt:lpstr>Are You Neglecting Salvation?</vt:lpstr>
      <vt:lpstr>Are You Neglecting Salvation?</vt:lpstr>
      <vt:lpstr>Are You Neglecting Salvation?</vt:lpstr>
      <vt:lpstr>Are You Neglecting Salvation?</vt:lpstr>
      <vt:lpstr>Are You Neglecting Salvation?</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Scripture Reading: Hebrews 2:1-4</dc:title>
  <dc:creator>Paul Adams</dc:creator>
  <cp:lastModifiedBy>Paul Adams</cp:lastModifiedBy>
  <cp:revision>8</cp:revision>
  <dcterms:created xsi:type="dcterms:W3CDTF">2016-06-26T00:13:53Z</dcterms:created>
  <dcterms:modified xsi:type="dcterms:W3CDTF">2016-06-26T14:33:17Z</dcterms:modified>
</cp:coreProperties>
</file>